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drawings/drawing1.xml" ContentType="application/vnd.openxmlformats-officedocument.drawingml.chartshapes+xml"/>
  <Override PartName="/ppt/charts/chart5.xml" ContentType="application/vnd.openxmlformats-officedocument.drawingml.chart+xml"/>
  <Override PartName="/ppt/theme/themeOverride5.xml" ContentType="application/vnd.openxmlformats-officedocument.themeOverride+xml"/>
  <Override PartName="/ppt/drawings/drawing2.xml" ContentType="application/vnd.openxmlformats-officedocument.drawingml.chartshapes+xml"/>
  <Override PartName="/ppt/charts/chart6.xml" ContentType="application/vnd.openxmlformats-officedocument.drawingml.chart+xml"/>
  <Override PartName="/ppt/theme/themeOverride6.xml" ContentType="application/vnd.openxmlformats-officedocument.themeOverride+xml"/>
  <Override PartName="/ppt/drawings/drawing3.xml" ContentType="application/vnd.openxmlformats-officedocument.drawingml.chartshapes+xml"/>
  <Override PartName="/ppt/charts/chart7.xml" ContentType="application/vnd.openxmlformats-officedocument.drawingml.chart+xml"/>
  <Override PartName="/ppt/theme/themeOverride7.xml" ContentType="application/vnd.openxmlformats-officedocument.themeOverride+xml"/>
  <Override PartName="/ppt/charts/chart8.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4" r:id="rId1"/>
  </p:sldMasterIdLst>
  <p:notesMasterIdLst>
    <p:notesMasterId r:id="rId34"/>
  </p:notesMasterIdLst>
  <p:sldIdLst>
    <p:sldId id="307" r:id="rId2"/>
    <p:sldId id="473" r:id="rId3"/>
    <p:sldId id="467" r:id="rId4"/>
    <p:sldId id="468" r:id="rId5"/>
    <p:sldId id="472" r:id="rId6"/>
    <p:sldId id="469" r:id="rId7"/>
    <p:sldId id="470" r:id="rId8"/>
    <p:sldId id="471" r:id="rId9"/>
    <p:sldId id="461" r:id="rId10"/>
    <p:sldId id="464" r:id="rId11"/>
    <p:sldId id="465" r:id="rId12"/>
    <p:sldId id="474" r:id="rId13"/>
    <p:sldId id="382" r:id="rId14"/>
    <p:sldId id="386" r:id="rId15"/>
    <p:sldId id="398" r:id="rId16"/>
    <p:sldId id="365" r:id="rId17"/>
    <p:sldId id="369" r:id="rId18"/>
    <p:sldId id="389" r:id="rId19"/>
    <p:sldId id="390" r:id="rId20"/>
    <p:sldId id="392" r:id="rId21"/>
    <p:sldId id="371" r:id="rId22"/>
    <p:sldId id="372" r:id="rId23"/>
    <p:sldId id="347" r:id="rId24"/>
    <p:sldId id="348" r:id="rId25"/>
    <p:sldId id="349" r:id="rId26"/>
    <p:sldId id="350" r:id="rId27"/>
    <p:sldId id="351" r:id="rId28"/>
    <p:sldId id="352" r:id="rId29"/>
    <p:sldId id="353" r:id="rId30"/>
    <p:sldId id="354" r:id="rId31"/>
    <p:sldId id="355" r:id="rId32"/>
    <p:sldId id="418" r:id="rId3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15" autoAdjust="0"/>
    <p:restoredTop sz="93617"/>
  </p:normalViewPr>
  <p:slideViewPr>
    <p:cSldViewPr snapToGrid="0" snapToObjects="1">
      <p:cViewPr varScale="1">
        <p:scale>
          <a:sx n="65" d="100"/>
          <a:sy n="65" d="100"/>
        </p:scale>
        <p:origin x="1616" y="2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2" Type="http://schemas.openxmlformats.org/officeDocument/2006/relationships/oleObject" Target="file:////Users/mac/Documents/UoM/ST%20Task/Garden%20Hill%20Employment/garden%20hill%20with%20employment%20data.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Users/mac/Documents/UoM/ST%20Task/Garden%20Hill%20Employment/garden%20hill%20with%20employment%20data.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Users/mac/Documents/UoM/ST%20Task/Garden%20Hill%20Employment/garden%20hill%20with%20employment%20data.xlsx"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Users/mac/Documents/UoM/ST%20Task/Garden%20Hill%20Employment/garden%20hill%20with%20employment%20data.xlsx"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3" Type="http://schemas.openxmlformats.org/officeDocument/2006/relationships/oleObject" Target="file:////Users/mac/Documents/UoM/ST%20Task/Garden%20Hill%20Employment/garden%20hill%20with%20employment%20data.xlsx" TargetMode="External"/><Relationship Id="rId2" Type="http://schemas.openxmlformats.org/officeDocument/2006/relationships/image" Target="../media/image11.png"/><Relationship Id="rId1" Type="http://schemas.openxmlformats.org/officeDocument/2006/relationships/themeOverride" Target="../theme/themeOverride5.xml"/><Relationship Id="rId4" Type="http://schemas.openxmlformats.org/officeDocument/2006/relationships/chartUserShapes" Target="../drawings/drawing2.xml"/></Relationships>
</file>

<file path=ppt/charts/_rels/chart6.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oleObject" Target="file:////Users/mac/Documents/UoM/ST%20Task/Garden%20Hill%20Employment/garden%20hill%20with%20employment%20data.xlsx" TargetMode="External"/><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oleObject" Target="file:////C:\Users\CFSL\Desktop\Thesis\Project\Survey%20Data\edit\garden%20hill%20with%20employment%20data_with%20graph.xlsx" TargetMode="External"/><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1" Type="http://schemas.openxmlformats.org/officeDocument/2006/relationships/oleObject" Target="Work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0" i="0" u="none" strike="noStrike" kern="1200" baseline="0">
                <a:solidFill>
                  <a:schemeClr val="tx1"/>
                </a:solidFill>
                <a:latin typeface="+mn-lt"/>
                <a:ea typeface="+mn-ea"/>
                <a:cs typeface="+mn-cs"/>
              </a:defRPr>
            </a:pPr>
            <a:r>
              <a:rPr lang="en-US" sz="2400" b="0" dirty="0"/>
              <a:t>Water Supply</a:t>
            </a:r>
            <a:r>
              <a:rPr lang="en-US" sz="2400" b="0" baseline="0" dirty="0"/>
              <a:t> by Pail, Cistern or Pipe in </a:t>
            </a:r>
            <a:r>
              <a:rPr lang="en-US" sz="2400" b="0" dirty="0"/>
              <a:t>Garden</a:t>
            </a:r>
            <a:r>
              <a:rPr lang="en-US" sz="2400" b="0" baseline="0" dirty="0"/>
              <a:t> Hill Homes</a:t>
            </a:r>
            <a:r>
              <a:rPr lang="en-US" sz="2400" b="0" dirty="0"/>
              <a:t>  (n=384)</a:t>
            </a:r>
          </a:p>
        </c:rich>
      </c:tx>
      <c:overlay val="0"/>
      <c:spPr>
        <a:noFill/>
        <a:ln>
          <a:noFill/>
        </a:ln>
        <a:effectLst/>
      </c:spPr>
    </c:title>
    <c:autoTitleDeleted val="0"/>
    <c:plotArea>
      <c:layout>
        <c:manualLayout>
          <c:layoutTarget val="inner"/>
          <c:xMode val="edge"/>
          <c:yMode val="edge"/>
          <c:x val="0.13695101757539499"/>
          <c:y val="0.19270822397200299"/>
          <c:w val="0.61705831273930001"/>
          <c:h val="0.80729177602799596"/>
        </c:manualLayout>
      </c:layout>
      <c:pieChart>
        <c:varyColors val="1"/>
        <c:ser>
          <c:idx val="0"/>
          <c:order val="0"/>
          <c:tx>
            <c:strRef>
              <c:f>Chart!$C$50</c:f>
              <c:strCache>
                <c:ptCount val="1"/>
                <c:pt idx="0">
                  <c:v>Number of House</c:v>
                </c:pt>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1-3F6D-5B44-A032-8CA33D3EFB26}"/>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3-3F6D-5B44-A032-8CA33D3EFB26}"/>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5-3F6D-5B44-A032-8CA33D3EFB26}"/>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7-3F6D-5B44-A032-8CA33D3EFB26}"/>
              </c:ext>
            </c:extLst>
          </c:dPt>
          <c:dLbls>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Chart!$B$51:$B$54</c:f>
              <c:strCache>
                <c:ptCount val="4"/>
                <c:pt idx="0">
                  <c:v>Pail</c:v>
                </c:pt>
                <c:pt idx="1">
                  <c:v>Cistern</c:v>
                </c:pt>
                <c:pt idx="2">
                  <c:v>Piped Water</c:v>
                </c:pt>
                <c:pt idx="3">
                  <c:v>Not Stated</c:v>
                </c:pt>
              </c:strCache>
            </c:strRef>
          </c:cat>
          <c:val>
            <c:numRef>
              <c:f>Chart!$C$51:$C$54</c:f>
              <c:numCache>
                <c:formatCode>General</c:formatCode>
                <c:ptCount val="4"/>
                <c:pt idx="0">
                  <c:v>80</c:v>
                </c:pt>
                <c:pt idx="1">
                  <c:v>103</c:v>
                </c:pt>
                <c:pt idx="2">
                  <c:v>199</c:v>
                </c:pt>
                <c:pt idx="3">
                  <c:v>2</c:v>
                </c:pt>
              </c:numCache>
            </c:numRef>
          </c:val>
          <c:extLst>
            <c:ext xmlns:c16="http://schemas.microsoft.com/office/drawing/2014/chart" uri="{C3380CC4-5D6E-409C-BE32-E72D297353CC}">
              <c16:uniqueId val="{00000008-3F6D-5B44-A032-8CA33D3EFB26}"/>
            </c:ext>
          </c:extLst>
        </c:ser>
        <c:dLbls>
          <c:showLegendKey val="0"/>
          <c:showVal val="0"/>
          <c:showCatName val="0"/>
          <c:showSerName val="0"/>
          <c:showPercent val="1"/>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800">
          <a:solidFill>
            <a:schemeClr val="tx1"/>
          </a:solidFill>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0" i="0" u="none" strike="noStrike" kern="1200" spc="0" baseline="0">
                <a:solidFill>
                  <a:schemeClr val="tx1"/>
                </a:solidFill>
                <a:latin typeface="+mn-lt"/>
                <a:ea typeface="+mn-ea"/>
                <a:cs typeface="+mn-cs"/>
              </a:defRPr>
            </a:pPr>
            <a:r>
              <a:rPr lang="en-US" sz="2400" dirty="0"/>
              <a:t>Homes</a:t>
            </a:r>
            <a:r>
              <a:rPr lang="en-US" sz="2400" baseline="0" dirty="0"/>
              <a:t> with </a:t>
            </a:r>
            <a:r>
              <a:rPr lang="en-US" sz="2400" dirty="0"/>
              <a:t>Water Supply Problems (n=384</a:t>
            </a:r>
            <a:r>
              <a:rPr lang="en-US" sz="2400" baseline="0" dirty="0"/>
              <a:t> homes</a:t>
            </a:r>
            <a:r>
              <a:rPr lang="en-US" sz="2400" dirty="0"/>
              <a:t>)</a:t>
            </a:r>
          </a:p>
        </c:rich>
      </c:tx>
      <c:overlay val="0"/>
      <c:spPr>
        <a:noFill/>
        <a:ln>
          <a:noFill/>
        </a:ln>
        <a:effectLst/>
      </c:spPr>
    </c:title>
    <c:autoTitleDeleted val="0"/>
    <c:plotArea>
      <c:layout/>
      <c:pieChart>
        <c:varyColors val="1"/>
        <c:ser>
          <c:idx val="0"/>
          <c:order val="0"/>
          <c:tx>
            <c:strRef>
              <c:f>Chart!$C$61</c:f>
              <c:strCache>
                <c:ptCount val="1"/>
                <c:pt idx="0">
                  <c:v>Number of House</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BB0B-094A-B439-107D451A0BB2}"/>
              </c:ext>
            </c:extLst>
          </c:dPt>
          <c:dPt>
            <c:idx val="1"/>
            <c:bubble3D val="0"/>
            <c:spPr>
              <a:solidFill>
                <a:schemeClr val="accent2"/>
              </a:solidFill>
              <a:ln w="19050">
                <a:noFill/>
              </a:ln>
              <a:effectLst/>
            </c:spPr>
            <c:extLst>
              <c:ext xmlns:c16="http://schemas.microsoft.com/office/drawing/2014/chart" uri="{C3380CC4-5D6E-409C-BE32-E72D297353CC}">
                <c16:uniqueId val="{00000003-BB0B-094A-B439-107D451A0BB2}"/>
              </c:ext>
            </c:extLst>
          </c:dPt>
          <c:dPt>
            <c:idx val="2"/>
            <c:bubble3D val="0"/>
            <c:spPr>
              <a:solidFill>
                <a:schemeClr val="accent3"/>
              </a:solidFill>
              <a:ln w="19050">
                <a:noFill/>
              </a:ln>
              <a:effectLst/>
            </c:spPr>
            <c:extLst>
              <c:ext xmlns:c16="http://schemas.microsoft.com/office/drawing/2014/chart" uri="{C3380CC4-5D6E-409C-BE32-E72D297353CC}">
                <c16:uniqueId val="{00000005-BB0B-094A-B439-107D451A0BB2}"/>
              </c:ext>
            </c:extLst>
          </c:dPt>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Chart!$B$62:$B$64</c:f>
              <c:strCache>
                <c:ptCount val="3"/>
                <c:pt idx="0">
                  <c:v>Yes</c:v>
                </c:pt>
                <c:pt idx="1">
                  <c:v>No</c:v>
                </c:pt>
                <c:pt idx="2">
                  <c:v>Not Stated</c:v>
                </c:pt>
              </c:strCache>
            </c:strRef>
          </c:cat>
          <c:val>
            <c:numRef>
              <c:f>Chart!$C$62:$C$64</c:f>
              <c:numCache>
                <c:formatCode>General</c:formatCode>
                <c:ptCount val="3"/>
                <c:pt idx="0">
                  <c:v>90</c:v>
                </c:pt>
                <c:pt idx="1">
                  <c:v>167</c:v>
                </c:pt>
                <c:pt idx="2">
                  <c:v>127</c:v>
                </c:pt>
              </c:numCache>
            </c:numRef>
          </c:val>
          <c:extLst>
            <c:ext xmlns:c16="http://schemas.microsoft.com/office/drawing/2014/chart" uri="{C3380CC4-5D6E-409C-BE32-E72D297353CC}">
              <c16:uniqueId val="{00000006-BB0B-094A-B439-107D451A0BB2}"/>
            </c:ext>
          </c:extLst>
        </c:ser>
        <c:dLbls>
          <c:showLegendKey val="0"/>
          <c:showVal val="0"/>
          <c:showCatName val="0"/>
          <c:showSerName val="0"/>
          <c:showPercent val="1"/>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solidFill>
            <a:schemeClr val="tx1"/>
          </a:solidFill>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0" i="0" u="none" strike="noStrike" kern="1200" spc="0" baseline="0">
                <a:solidFill>
                  <a:schemeClr val="tx1"/>
                </a:solidFill>
                <a:latin typeface="+mn-lt"/>
                <a:ea typeface="+mn-ea"/>
                <a:cs typeface="+mn-cs"/>
              </a:defRPr>
            </a:pPr>
            <a:r>
              <a:rPr lang="en-US" dirty="0"/>
              <a:t>House’s Water Service Problem by</a:t>
            </a:r>
            <a:r>
              <a:rPr lang="en-US" baseline="0" dirty="0"/>
              <a:t> Delivery Type </a:t>
            </a:r>
            <a:r>
              <a:rPr lang="en-US" dirty="0"/>
              <a:t>(n=384 houses)</a:t>
            </a:r>
          </a:p>
        </c:rich>
      </c:tx>
      <c:overlay val="0"/>
      <c:spPr>
        <a:noFill/>
        <a:ln>
          <a:noFill/>
        </a:ln>
        <a:effectLst/>
      </c:spPr>
    </c:title>
    <c:autoTitleDeleted val="0"/>
    <c:plotArea>
      <c:layout/>
      <c:barChart>
        <c:barDir val="col"/>
        <c:grouping val="clustered"/>
        <c:varyColors val="0"/>
        <c:ser>
          <c:idx val="0"/>
          <c:order val="0"/>
          <c:tx>
            <c:strRef>
              <c:f>Chart!$B$123</c:f>
              <c:strCache>
                <c:ptCount val="1"/>
                <c:pt idx="0">
                  <c:v>With problem</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Chart!$C$122:$E$122</c:f>
              <c:strCache>
                <c:ptCount val="3"/>
                <c:pt idx="0">
                  <c:v>Pail</c:v>
                </c:pt>
                <c:pt idx="1">
                  <c:v>Cistern</c:v>
                </c:pt>
                <c:pt idx="2">
                  <c:v>Piped</c:v>
                </c:pt>
              </c:strCache>
            </c:strRef>
          </c:cat>
          <c:val>
            <c:numRef>
              <c:f>Chart!$C$123:$E$123</c:f>
              <c:numCache>
                <c:formatCode>General</c:formatCode>
                <c:ptCount val="3"/>
                <c:pt idx="0">
                  <c:v>29</c:v>
                </c:pt>
                <c:pt idx="1">
                  <c:v>34</c:v>
                </c:pt>
                <c:pt idx="2">
                  <c:v>27</c:v>
                </c:pt>
              </c:numCache>
            </c:numRef>
          </c:val>
          <c:extLst>
            <c:ext xmlns:c16="http://schemas.microsoft.com/office/drawing/2014/chart" uri="{C3380CC4-5D6E-409C-BE32-E72D297353CC}">
              <c16:uniqueId val="{00000000-F0BF-7241-9494-900ABD700C51}"/>
            </c:ext>
          </c:extLst>
        </c:ser>
        <c:ser>
          <c:idx val="1"/>
          <c:order val="1"/>
          <c:tx>
            <c:strRef>
              <c:f>Chart!$B$124</c:f>
              <c:strCache>
                <c:ptCount val="1"/>
                <c:pt idx="0">
                  <c:v>Without problem</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Chart!$C$122:$E$122</c:f>
              <c:strCache>
                <c:ptCount val="3"/>
                <c:pt idx="0">
                  <c:v>Pail</c:v>
                </c:pt>
                <c:pt idx="1">
                  <c:v>Cistern</c:v>
                </c:pt>
                <c:pt idx="2">
                  <c:v>Piped</c:v>
                </c:pt>
              </c:strCache>
            </c:strRef>
          </c:cat>
          <c:val>
            <c:numRef>
              <c:f>Chart!$C$124:$E$124</c:f>
              <c:numCache>
                <c:formatCode>General</c:formatCode>
                <c:ptCount val="3"/>
                <c:pt idx="0">
                  <c:v>30</c:v>
                </c:pt>
                <c:pt idx="1">
                  <c:v>56</c:v>
                </c:pt>
                <c:pt idx="2">
                  <c:v>81</c:v>
                </c:pt>
              </c:numCache>
            </c:numRef>
          </c:val>
          <c:extLst>
            <c:ext xmlns:c16="http://schemas.microsoft.com/office/drawing/2014/chart" uri="{C3380CC4-5D6E-409C-BE32-E72D297353CC}">
              <c16:uniqueId val="{00000001-F0BF-7241-9494-900ABD700C51}"/>
            </c:ext>
          </c:extLst>
        </c:ser>
        <c:ser>
          <c:idx val="2"/>
          <c:order val="2"/>
          <c:tx>
            <c:strRef>
              <c:f>Chart!$B$125</c:f>
              <c:strCache>
                <c:ptCount val="1"/>
                <c:pt idx="0">
                  <c:v>Not Stated</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Chart!$C$122:$E$122</c:f>
              <c:strCache>
                <c:ptCount val="3"/>
                <c:pt idx="0">
                  <c:v>Pail</c:v>
                </c:pt>
                <c:pt idx="1">
                  <c:v>Cistern</c:v>
                </c:pt>
                <c:pt idx="2">
                  <c:v>Piped</c:v>
                </c:pt>
              </c:strCache>
            </c:strRef>
          </c:cat>
          <c:val>
            <c:numRef>
              <c:f>Chart!$C$125:$E$125</c:f>
              <c:numCache>
                <c:formatCode>General</c:formatCode>
                <c:ptCount val="3"/>
                <c:pt idx="0">
                  <c:v>21</c:v>
                </c:pt>
                <c:pt idx="1">
                  <c:v>13</c:v>
                </c:pt>
                <c:pt idx="2">
                  <c:v>91</c:v>
                </c:pt>
              </c:numCache>
            </c:numRef>
          </c:val>
          <c:extLst>
            <c:ext xmlns:c16="http://schemas.microsoft.com/office/drawing/2014/chart" uri="{C3380CC4-5D6E-409C-BE32-E72D297353CC}">
              <c16:uniqueId val="{00000002-F0BF-7241-9494-900ABD700C51}"/>
            </c:ext>
          </c:extLst>
        </c:ser>
        <c:dLbls>
          <c:dLblPos val="outEnd"/>
          <c:showLegendKey val="0"/>
          <c:showVal val="1"/>
          <c:showCatName val="0"/>
          <c:showSerName val="0"/>
          <c:showPercent val="0"/>
          <c:showBubbleSize val="0"/>
        </c:dLbls>
        <c:gapWidth val="219"/>
        <c:overlap val="-27"/>
        <c:axId val="-2095666024"/>
        <c:axId val="-2077551560"/>
      </c:barChart>
      <c:catAx>
        <c:axId val="-2095666024"/>
        <c:scaling>
          <c:orientation val="minMax"/>
        </c:scaling>
        <c:delete val="0"/>
        <c:axPos val="b"/>
        <c:title>
          <c:tx>
            <c:rich>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r>
                  <a:rPr lang="en-US"/>
                  <a:t>Water service type</a:t>
                </a:r>
              </a:p>
            </c:rich>
          </c:tx>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crossAx val="-2077551560"/>
        <c:crosses val="autoZero"/>
        <c:auto val="1"/>
        <c:lblAlgn val="ctr"/>
        <c:lblOffset val="100"/>
        <c:noMultiLvlLbl val="0"/>
      </c:catAx>
      <c:valAx>
        <c:axId val="-20775515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solidFill>
                    <a:latin typeface="+mn-lt"/>
                    <a:ea typeface="+mn-ea"/>
                    <a:cs typeface="+mn-cs"/>
                  </a:defRPr>
                </a:pPr>
                <a:r>
                  <a:rPr lang="en-US"/>
                  <a:t>Number of houses</a:t>
                </a:r>
              </a:p>
            </c:rich>
          </c:tx>
          <c:overlay val="0"/>
          <c:spPr>
            <a:noFill/>
            <a:ln>
              <a:noFill/>
            </a:ln>
            <a:effectLst/>
          </c:spPr>
        </c:title>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crossAx val="-2095666024"/>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2000">
          <a:solidFill>
            <a:schemeClr val="tx1"/>
          </a:solidFill>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0" i="0" u="none" strike="noStrike" kern="1200" spc="0" baseline="0">
                <a:solidFill>
                  <a:schemeClr val="tx1"/>
                </a:solidFill>
                <a:latin typeface="+mn-lt"/>
                <a:ea typeface="+mn-ea"/>
                <a:cs typeface="+mn-cs"/>
              </a:defRPr>
            </a:pPr>
            <a:r>
              <a:rPr lang="en-US" dirty="0"/>
              <a:t>Garden Hill Sewage </a:t>
            </a:r>
            <a:r>
              <a:rPr lang="en-US" baseline="0" dirty="0"/>
              <a:t>Method </a:t>
            </a:r>
            <a:r>
              <a:rPr lang="en-US" dirty="0"/>
              <a:t>(n=384)</a:t>
            </a:r>
          </a:p>
        </c:rich>
      </c:tx>
      <c:overlay val="0"/>
      <c:spPr>
        <a:noFill/>
        <a:ln>
          <a:noFill/>
        </a:ln>
        <a:effectLst/>
      </c:spPr>
    </c:title>
    <c:autoTitleDeleted val="0"/>
    <c:plotArea>
      <c:layout/>
      <c:pieChart>
        <c:varyColors val="1"/>
        <c:ser>
          <c:idx val="0"/>
          <c:order val="0"/>
          <c:tx>
            <c:strRef>
              <c:f>Chart!$C$70</c:f>
              <c:strCache>
                <c:ptCount val="1"/>
                <c:pt idx="0">
                  <c:v>Number of House</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EA0D-9C4C-8254-8004B97EF06A}"/>
              </c:ext>
            </c:extLst>
          </c:dPt>
          <c:dPt>
            <c:idx val="1"/>
            <c:bubble3D val="0"/>
            <c:spPr>
              <a:solidFill>
                <a:schemeClr val="accent2"/>
              </a:solidFill>
              <a:ln w="19050">
                <a:noFill/>
              </a:ln>
              <a:effectLst/>
            </c:spPr>
            <c:extLst>
              <c:ext xmlns:c16="http://schemas.microsoft.com/office/drawing/2014/chart" uri="{C3380CC4-5D6E-409C-BE32-E72D297353CC}">
                <c16:uniqueId val="{00000003-EA0D-9C4C-8254-8004B97EF06A}"/>
              </c:ext>
            </c:extLst>
          </c:dPt>
          <c:dPt>
            <c:idx val="2"/>
            <c:bubble3D val="0"/>
            <c:spPr>
              <a:solidFill>
                <a:schemeClr val="accent3"/>
              </a:solidFill>
              <a:ln w="19050">
                <a:noFill/>
              </a:ln>
              <a:effectLst/>
            </c:spPr>
            <c:extLst>
              <c:ext xmlns:c16="http://schemas.microsoft.com/office/drawing/2014/chart" uri="{C3380CC4-5D6E-409C-BE32-E72D297353CC}">
                <c16:uniqueId val="{00000005-EA0D-9C4C-8254-8004B97EF06A}"/>
              </c:ext>
            </c:extLst>
          </c:dPt>
          <c:dPt>
            <c:idx val="3"/>
            <c:bubble3D val="0"/>
            <c:spPr>
              <a:solidFill>
                <a:schemeClr val="accent4"/>
              </a:solidFill>
              <a:ln w="19050">
                <a:noFill/>
              </a:ln>
              <a:effectLst/>
            </c:spPr>
            <c:extLst>
              <c:ext xmlns:c16="http://schemas.microsoft.com/office/drawing/2014/chart" uri="{C3380CC4-5D6E-409C-BE32-E72D297353CC}">
                <c16:uniqueId val="{00000007-EA0D-9C4C-8254-8004B97EF06A}"/>
              </c:ext>
            </c:extLst>
          </c:dPt>
          <c:dLbls>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Chart!$B$71:$B$74</c:f>
              <c:strCache>
                <c:ptCount val="4"/>
                <c:pt idx="0">
                  <c:v>Pail</c:v>
                </c:pt>
                <c:pt idx="1">
                  <c:v>Cistern</c:v>
                </c:pt>
                <c:pt idx="2">
                  <c:v>Piped Sewage</c:v>
                </c:pt>
                <c:pt idx="3">
                  <c:v>Not Stated</c:v>
                </c:pt>
              </c:strCache>
            </c:strRef>
          </c:cat>
          <c:val>
            <c:numRef>
              <c:f>Chart!$C$71:$C$74</c:f>
              <c:numCache>
                <c:formatCode>General</c:formatCode>
                <c:ptCount val="4"/>
                <c:pt idx="0">
                  <c:v>81</c:v>
                </c:pt>
                <c:pt idx="1">
                  <c:v>114</c:v>
                </c:pt>
                <c:pt idx="2">
                  <c:v>183</c:v>
                </c:pt>
                <c:pt idx="3">
                  <c:v>6</c:v>
                </c:pt>
              </c:numCache>
            </c:numRef>
          </c:val>
          <c:extLst>
            <c:ext xmlns:c16="http://schemas.microsoft.com/office/drawing/2014/chart" uri="{C3380CC4-5D6E-409C-BE32-E72D297353CC}">
              <c16:uniqueId val="{00000008-EA0D-9C4C-8254-8004B97EF06A}"/>
            </c:ext>
          </c:extLst>
        </c:ser>
        <c:dLbls>
          <c:showLegendKey val="0"/>
          <c:showVal val="0"/>
          <c:showCatName val="0"/>
          <c:showSerName val="0"/>
          <c:showPercent val="1"/>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2000">
          <a:solidFill>
            <a:schemeClr val="tx1"/>
          </a:solidFill>
        </a:defRPr>
      </a:pPr>
      <a:endParaRPr lang="en-US"/>
    </a:p>
  </c:txPr>
  <c:externalData r:id="rId2">
    <c:autoUpdate val="0"/>
  </c:externalData>
  <c:userShapes r:id="rId3"/>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0" i="0" u="none" strike="noStrike" kern="1200" spc="0" baseline="0">
                <a:solidFill>
                  <a:schemeClr val="tx1"/>
                </a:solidFill>
                <a:latin typeface="+mn-lt"/>
                <a:ea typeface="+mn-ea"/>
                <a:cs typeface="+mn-cs"/>
              </a:defRPr>
            </a:pPr>
            <a:r>
              <a:rPr lang="en-US" dirty="0"/>
              <a:t>Sewage Problem (n=384 houses)</a:t>
            </a:r>
          </a:p>
        </c:rich>
      </c:tx>
      <c:overlay val="0"/>
      <c:spPr>
        <a:noFill/>
        <a:ln>
          <a:noFill/>
        </a:ln>
        <a:effectLst/>
      </c:spPr>
    </c:title>
    <c:autoTitleDeleted val="0"/>
    <c:plotArea>
      <c:layout/>
      <c:pieChart>
        <c:varyColors val="1"/>
        <c:ser>
          <c:idx val="0"/>
          <c:order val="0"/>
          <c:tx>
            <c:strRef>
              <c:f>Chart!$C$78</c:f>
              <c:strCache>
                <c:ptCount val="1"/>
                <c:pt idx="0">
                  <c:v>Number of House</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9157-484E-88EC-11844F9CDD4F}"/>
              </c:ext>
            </c:extLst>
          </c:dPt>
          <c:dPt>
            <c:idx val="1"/>
            <c:bubble3D val="0"/>
            <c:spPr>
              <a:blipFill>
                <a:blip xmlns:r="http://schemas.openxmlformats.org/officeDocument/2006/relationships" r:embed="rId2"/>
                <a:stretch>
                  <a:fillRect/>
                </a:stretch>
              </a:blipFill>
              <a:ln w="19050">
                <a:noFill/>
              </a:ln>
              <a:effectLst/>
            </c:spPr>
            <c:extLst>
              <c:ext xmlns:c16="http://schemas.microsoft.com/office/drawing/2014/chart" uri="{C3380CC4-5D6E-409C-BE32-E72D297353CC}">
                <c16:uniqueId val="{00000003-9157-484E-88EC-11844F9CDD4F}"/>
              </c:ext>
            </c:extLst>
          </c:dPt>
          <c:dPt>
            <c:idx val="2"/>
            <c:bubble3D val="0"/>
            <c:spPr>
              <a:solidFill>
                <a:schemeClr val="accent3"/>
              </a:solidFill>
              <a:ln w="19050">
                <a:noFill/>
              </a:ln>
              <a:effectLst/>
            </c:spPr>
            <c:extLst>
              <c:ext xmlns:c16="http://schemas.microsoft.com/office/drawing/2014/chart" uri="{C3380CC4-5D6E-409C-BE32-E72D297353CC}">
                <c16:uniqueId val="{00000005-9157-484E-88EC-11844F9CDD4F}"/>
              </c:ext>
            </c:extLst>
          </c:dPt>
          <c:dLbls>
            <c:dLbl>
              <c:idx val="0"/>
              <c:layout>
                <c:manualLayout>
                  <c:x val="-0.17581550743657001"/>
                  <c:y val="6.3596240457154396E-2"/>
                </c:manualLayout>
              </c:layout>
              <c:spPr>
                <a:noFill/>
                <a:ln>
                  <a:noFill/>
                </a:ln>
                <a:effectLst/>
              </c:spPr>
              <c:txPr>
                <a:bodyPr rot="0" spcFirstLastPara="1" vertOverflow="ellipsis" vert="horz" wrap="square" anchor="ctr" anchorCtr="1"/>
                <a:lstStyle/>
                <a:p>
                  <a:pPr>
                    <a:defRPr sz="4800" b="0" i="0" u="none" strike="noStrike" kern="1200" baseline="0">
                      <a:solidFill>
                        <a:srgbClr val="FF0000"/>
                      </a:solidFill>
                      <a:latin typeface="+mn-lt"/>
                      <a:ea typeface="+mn-ea"/>
                      <a:cs typeface="+mn-cs"/>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9157-484E-88EC-11844F9CDD4F}"/>
                </c:ext>
              </c:extLst>
            </c:dLbl>
            <c:dLbl>
              <c:idx val="1"/>
              <c:tx>
                <c:rich>
                  <a:bodyPr/>
                  <a:lstStyle/>
                  <a:p>
                    <a:r>
                      <a:rPr lang="en-US" sz="4000" b="1" dirty="0">
                        <a:solidFill>
                          <a:srgbClr val="FF0000"/>
                        </a:solidFill>
                      </a:rPr>
                      <a:t>46%</a:t>
                    </a:r>
                  </a:p>
                </c:rich>
              </c:tx>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9157-484E-88EC-11844F9CDD4F}"/>
                </c:ext>
              </c:extLst>
            </c:dLbl>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Chart!$B$79:$B$81</c:f>
              <c:strCache>
                <c:ptCount val="3"/>
                <c:pt idx="0">
                  <c:v>Yes</c:v>
                </c:pt>
                <c:pt idx="1">
                  <c:v>No</c:v>
                </c:pt>
                <c:pt idx="2">
                  <c:v>Not Stated</c:v>
                </c:pt>
              </c:strCache>
            </c:strRef>
          </c:cat>
          <c:val>
            <c:numRef>
              <c:f>Chart!$C$79:$C$81</c:f>
              <c:numCache>
                <c:formatCode>General</c:formatCode>
                <c:ptCount val="3"/>
                <c:pt idx="0">
                  <c:v>76</c:v>
                </c:pt>
                <c:pt idx="1">
                  <c:v>176</c:v>
                </c:pt>
                <c:pt idx="2">
                  <c:v>131</c:v>
                </c:pt>
              </c:numCache>
            </c:numRef>
          </c:val>
          <c:extLst>
            <c:ext xmlns:c16="http://schemas.microsoft.com/office/drawing/2014/chart" uri="{C3380CC4-5D6E-409C-BE32-E72D297353CC}">
              <c16:uniqueId val="{00000006-9157-484E-88EC-11844F9CDD4F}"/>
            </c:ext>
          </c:extLst>
        </c:ser>
        <c:dLbls>
          <c:showLegendKey val="0"/>
          <c:showVal val="0"/>
          <c:showCatName val="0"/>
          <c:showSerName val="0"/>
          <c:showPercent val="1"/>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2000">
          <a:solidFill>
            <a:schemeClr val="tx1"/>
          </a:solidFill>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0" i="0" u="none" strike="noStrike" kern="1200" spc="0" baseline="0">
                <a:solidFill>
                  <a:schemeClr val="tx1"/>
                </a:solidFill>
                <a:latin typeface="+mn-lt"/>
                <a:ea typeface="+mn-ea"/>
                <a:cs typeface="+mn-cs"/>
              </a:defRPr>
            </a:pPr>
            <a:r>
              <a:rPr lang="en-US" dirty="0"/>
              <a:t>Sewage Problems</a:t>
            </a:r>
            <a:r>
              <a:rPr lang="en-US" baseline="0" dirty="0"/>
              <a:t> by Pail, Cistern or Pipe Removal</a:t>
            </a:r>
            <a:r>
              <a:rPr lang="en-US" dirty="0"/>
              <a:t>  (n=384 houses)</a:t>
            </a:r>
          </a:p>
        </c:rich>
      </c:tx>
      <c:overlay val="0"/>
      <c:spPr>
        <a:noFill/>
        <a:ln>
          <a:noFill/>
        </a:ln>
        <a:effectLst/>
      </c:spPr>
    </c:title>
    <c:autoTitleDeleted val="0"/>
    <c:plotArea>
      <c:layout/>
      <c:barChart>
        <c:barDir val="col"/>
        <c:grouping val="clustered"/>
        <c:varyColors val="0"/>
        <c:ser>
          <c:idx val="0"/>
          <c:order val="0"/>
          <c:tx>
            <c:strRef>
              <c:f>Chart!$B$107</c:f>
              <c:strCache>
                <c:ptCount val="1"/>
                <c:pt idx="0">
                  <c:v>With problem</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Chart!$C$106:$E$106</c:f>
              <c:strCache>
                <c:ptCount val="3"/>
                <c:pt idx="0">
                  <c:v>Pail</c:v>
                </c:pt>
                <c:pt idx="1">
                  <c:v>Cistern</c:v>
                </c:pt>
                <c:pt idx="2">
                  <c:v>Piped</c:v>
                </c:pt>
              </c:strCache>
            </c:strRef>
          </c:cat>
          <c:val>
            <c:numRef>
              <c:f>Chart!$C$107:$E$107</c:f>
              <c:numCache>
                <c:formatCode>General</c:formatCode>
                <c:ptCount val="3"/>
                <c:pt idx="0">
                  <c:v>27</c:v>
                </c:pt>
                <c:pt idx="1">
                  <c:v>26</c:v>
                </c:pt>
                <c:pt idx="2">
                  <c:v>23</c:v>
                </c:pt>
              </c:numCache>
            </c:numRef>
          </c:val>
          <c:extLst>
            <c:ext xmlns:c16="http://schemas.microsoft.com/office/drawing/2014/chart" uri="{C3380CC4-5D6E-409C-BE32-E72D297353CC}">
              <c16:uniqueId val="{00000000-D458-1F4F-9115-806515F8AB3A}"/>
            </c:ext>
          </c:extLst>
        </c:ser>
        <c:ser>
          <c:idx val="1"/>
          <c:order val="1"/>
          <c:tx>
            <c:strRef>
              <c:f>Chart!$B$108</c:f>
              <c:strCache>
                <c:ptCount val="1"/>
                <c:pt idx="0">
                  <c:v>Without problem</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Chart!$C$106:$E$106</c:f>
              <c:strCache>
                <c:ptCount val="3"/>
                <c:pt idx="0">
                  <c:v>Pail</c:v>
                </c:pt>
                <c:pt idx="1">
                  <c:v>Cistern</c:v>
                </c:pt>
                <c:pt idx="2">
                  <c:v>Piped</c:v>
                </c:pt>
              </c:strCache>
            </c:strRef>
          </c:cat>
          <c:val>
            <c:numRef>
              <c:f>Chart!$C$108:$E$108</c:f>
              <c:numCache>
                <c:formatCode>General</c:formatCode>
                <c:ptCount val="3"/>
                <c:pt idx="0">
                  <c:v>28</c:v>
                </c:pt>
                <c:pt idx="1">
                  <c:v>62</c:v>
                </c:pt>
                <c:pt idx="2">
                  <c:v>85</c:v>
                </c:pt>
              </c:numCache>
            </c:numRef>
          </c:val>
          <c:extLst>
            <c:ext xmlns:c16="http://schemas.microsoft.com/office/drawing/2014/chart" uri="{C3380CC4-5D6E-409C-BE32-E72D297353CC}">
              <c16:uniqueId val="{00000001-D458-1F4F-9115-806515F8AB3A}"/>
            </c:ext>
          </c:extLst>
        </c:ser>
        <c:ser>
          <c:idx val="2"/>
          <c:order val="2"/>
          <c:tx>
            <c:strRef>
              <c:f>Chart!$B$109</c:f>
              <c:strCache>
                <c:ptCount val="1"/>
                <c:pt idx="0">
                  <c:v>Not Stated</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Chart!$C$106:$E$106</c:f>
              <c:strCache>
                <c:ptCount val="3"/>
                <c:pt idx="0">
                  <c:v>Pail</c:v>
                </c:pt>
                <c:pt idx="1">
                  <c:v>Cistern</c:v>
                </c:pt>
                <c:pt idx="2">
                  <c:v>Piped</c:v>
                </c:pt>
              </c:strCache>
            </c:strRef>
          </c:cat>
          <c:val>
            <c:numRef>
              <c:f>Chart!$C$109:$E$109</c:f>
              <c:numCache>
                <c:formatCode>General</c:formatCode>
                <c:ptCount val="3"/>
                <c:pt idx="0">
                  <c:v>26</c:v>
                </c:pt>
                <c:pt idx="1">
                  <c:v>26</c:v>
                </c:pt>
                <c:pt idx="2">
                  <c:v>75</c:v>
                </c:pt>
              </c:numCache>
            </c:numRef>
          </c:val>
          <c:extLst>
            <c:ext xmlns:c16="http://schemas.microsoft.com/office/drawing/2014/chart" uri="{C3380CC4-5D6E-409C-BE32-E72D297353CC}">
              <c16:uniqueId val="{00000002-D458-1F4F-9115-806515F8AB3A}"/>
            </c:ext>
          </c:extLst>
        </c:ser>
        <c:dLbls>
          <c:dLblPos val="outEnd"/>
          <c:showLegendKey val="0"/>
          <c:showVal val="1"/>
          <c:showCatName val="0"/>
          <c:showSerName val="0"/>
          <c:showPercent val="0"/>
          <c:showBubbleSize val="0"/>
        </c:dLbls>
        <c:gapWidth val="219"/>
        <c:overlap val="-27"/>
        <c:axId val="1761252504"/>
        <c:axId val="1761228536"/>
      </c:barChart>
      <c:catAx>
        <c:axId val="1761252504"/>
        <c:scaling>
          <c:orientation val="minMax"/>
        </c:scaling>
        <c:delete val="0"/>
        <c:axPos val="b"/>
        <c:title>
          <c:tx>
            <c:rich>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r>
                  <a:rPr lang="en-US" dirty="0"/>
                  <a:t>Sewage type</a:t>
                </a:r>
              </a:p>
            </c:rich>
          </c:tx>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crossAx val="1761228536"/>
        <c:crosses val="autoZero"/>
        <c:auto val="1"/>
        <c:lblAlgn val="ctr"/>
        <c:lblOffset val="100"/>
        <c:noMultiLvlLbl val="0"/>
      </c:catAx>
      <c:valAx>
        <c:axId val="176122853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solidFill>
                    <a:latin typeface="+mn-lt"/>
                    <a:ea typeface="+mn-ea"/>
                    <a:cs typeface="+mn-cs"/>
                  </a:defRPr>
                </a:pPr>
                <a:r>
                  <a:rPr lang="en-US"/>
                  <a:t>Number of houses</a:t>
                </a:r>
              </a:p>
            </c:rich>
          </c:tx>
          <c:overlay val="0"/>
          <c:spPr>
            <a:noFill/>
            <a:ln>
              <a:noFill/>
            </a:ln>
            <a:effectLst/>
          </c:spPr>
        </c:title>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crossAx val="1761252504"/>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2000">
          <a:solidFill>
            <a:schemeClr val="tx1"/>
          </a:solidFill>
        </a:defRPr>
      </a:pPr>
      <a:endParaRPr lang="en-US"/>
    </a:p>
  </c:txPr>
  <c:externalData r:id="rId2">
    <c:autoUpdate val="0"/>
  </c:externalData>
  <c:userShapes r:id="rId3"/>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4"/>
    </mc:Choice>
    <mc:Fallback>
      <c:style val="24"/>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83241954497849"/>
          <c:y val="0.15250725824928801"/>
          <c:w val="0.68231086344099501"/>
          <c:h val="0.74153797433925495"/>
        </c:manualLayout>
      </c:layout>
      <c:barChart>
        <c:barDir val="col"/>
        <c:grouping val="clustered"/>
        <c:varyColors val="0"/>
        <c:ser>
          <c:idx val="0"/>
          <c:order val="0"/>
          <c:tx>
            <c:strRef>
              <c:f>'[garden hill with employment data_with graph.xlsx]Graph'!$X$222</c:f>
              <c:strCache>
                <c:ptCount val="1"/>
                <c:pt idx="0">
                  <c:v>Youth Employment Status</c:v>
                </c:pt>
              </c:strCache>
            </c:strRef>
          </c:tx>
          <c:invertIfNegative val="0"/>
          <c:cat>
            <c:strRef>
              <c:f>'[garden hill with employment data_with graph.xlsx]Graph'!$W$223:$W$224</c:f>
              <c:strCache>
                <c:ptCount val="2"/>
                <c:pt idx="0">
                  <c:v>Employed</c:v>
                </c:pt>
                <c:pt idx="1">
                  <c:v>Unemployed</c:v>
                </c:pt>
              </c:strCache>
            </c:strRef>
          </c:cat>
          <c:val>
            <c:numRef>
              <c:f>'[garden hill with employment data_with graph.xlsx]Graph'!$X$223:$X$224</c:f>
              <c:numCache>
                <c:formatCode>0.00%</c:formatCode>
                <c:ptCount val="2"/>
                <c:pt idx="0">
                  <c:v>0.1646</c:v>
                </c:pt>
                <c:pt idx="1">
                  <c:v>0.83540000000000003</c:v>
                </c:pt>
              </c:numCache>
            </c:numRef>
          </c:val>
          <c:extLst>
            <c:ext xmlns:c16="http://schemas.microsoft.com/office/drawing/2014/chart" uri="{C3380CC4-5D6E-409C-BE32-E72D297353CC}">
              <c16:uniqueId val="{00000000-8FA7-C74D-ACB1-B96CBD6ACAEB}"/>
            </c:ext>
          </c:extLst>
        </c:ser>
        <c:dLbls>
          <c:showLegendKey val="0"/>
          <c:showVal val="0"/>
          <c:showCatName val="0"/>
          <c:showSerName val="0"/>
          <c:showPercent val="0"/>
          <c:showBubbleSize val="0"/>
        </c:dLbls>
        <c:gapWidth val="150"/>
        <c:axId val="1804387352"/>
        <c:axId val="1804390296"/>
      </c:barChart>
      <c:catAx>
        <c:axId val="1804387352"/>
        <c:scaling>
          <c:orientation val="minMax"/>
        </c:scaling>
        <c:delete val="0"/>
        <c:axPos val="b"/>
        <c:numFmt formatCode="General" sourceLinked="0"/>
        <c:majorTickMark val="none"/>
        <c:minorTickMark val="none"/>
        <c:tickLblPos val="nextTo"/>
        <c:crossAx val="1804390296"/>
        <c:crosses val="autoZero"/>
        <c:auto val="1"/>
        <c:lblAlgn val="ctr"/>
        <c:lblOffset val="100"/>
        <c:noMultiLvlLbl val="0"/>
      </c:catAx>
      <c:valAx>
        <c:axId val="1804390296"/>
        <c:scaling>
          <c:orientation val="minMax"/>
        </c:scaling>
        <c:delete val="0"/>
        <c:axPos val="l"/>
        <c:majorGridlines/>
        <c:numFmt formatCode="0%" sourceLinked="0"/>
        <c:majorTickMark val="none"/>
        <c:minorTickMark val="none"/>
        <c:tickLblPos val="nextTo"/>
        <c:crossAx val="1804387352"/>
        <c:crosses val="autoZero"/>
        <c:crossBetween val="between"/>
      </c:valAx>
      <c:dTable>
        <c:showHorzBorder val="1"/>
        <c:showVertBorder val="1"/>
        <c:showOutline val="1"/>
        <c:showKeys val="1"/>
      </c:dTable>
    </c:plotArea>
    <c:plotVisOnly val="1"/>
    <c:dispBlanksAs val="gap"/>
    <c:showDLblsOverMax val="0"/>
  </c:chart>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tx>
            <c:strRef>
              <c:f>Sheet1!$A$2</c:f>
              <c:strCache>
                <c:ptCount val="1"/>
                <c:pt idx="0">
                  <c:v>Youth (15-30)</c:v>
                </c:pt>
              </c:strCache>
            </c:strRef>
          </c:tx>
          <c:invertIfNegative val="0"/>
          <c:val>
            <c:numRef>
              <c:f>Sheet1!$B$2:$D$2</c:f>
              <c:numCache>
                <c:formatCode>General</c:formatCode>
                <c:ptCount val="1"/>
                <c:pt idx="0">
                  <c:v>0.818652849740933</c:v>
                </c:pt>
              </c:numCache>
            </c:numRef>
          </c:val>
          <c:extLst>
            <c:ext xmlns:c16="http://schemas.microsoft.com/office/drawing/2014/chart" uri="{C3380CC4-5D6E-409C-BE32-E72D297353CC}">
              <c16:uniqueId val="{00000000-B60F-0644-90D8-B7FC5D32B7CD}"/>
            </c:ext>
          </c:extLst>
        </c:ser>
        <c:ser>
          <c:idx val="1"/>
          <c:order val="1"/>
          <c:tx>
            <c:strRef>
              <c:f>Sheet1!$A$3</c:f>
              <c:strCache>
                <c:ptCount val="1"/>
                <c:pt idx="0">
                  <c:v>Adults (31-64)</c:v>
                </c:pt>
              </c:strCache>
            </c:strRef>
          </c:tx>
          <c:invertIfNegative val="0"/>
          <c:val>
            <c:numRef>
              <c:f>Sheet1!$B$3:$D$3</c:f>
              <c:numCache>
                <c:formatCode>General</c:formatCode>
                <c:ptCount val="1"/>
                <c:pt idx="0">
                  <c:v>0.61698440207972305</c:v>
                </c:pt>
              </c:numCache>
            </c:numRef>
          </c:val>
          <c:extLst>
            <c:ext xmlns:c16="http://schemas.microsoft.com/office/drawing/2014/chart" uri="{C3380CC4-5D6E-409C-BE32-E72D297353CC}">
              <c16:uniqueId val="{00000001-B60F-0644-90D8-B7FC5D32B7CD}"/>
            </c:ext>
          </c:extLst>
        </c:ser>
        <c:ser>
          <c:idx val="2"/>
          <c:order val="2"/>
          <c:tx>
            <c:strRef>
              <c:f>Sheet1!$A$4</c:f>
              <c:strCache>
                <c:ptCount val="1"/>
                <c:pt idx="0">
                  <c:v>Elders (65+)</c:v>
                </c:pt>
              </c:strCache>
            </c:strRef>
          </c:tx>
          <c:invertIfNegative val="0"/>
          <c:val>
            <c:numRef>
              <c:f>Sheet1!$B$4:$D$4</c:f>
              <c:numCache>
                <c:formatCode>General</c:formatCode>
                <c:ptCount val="1"/>
                <c:pt idx="0">
                  <c:v>0.8</c:v>
                </c:pt>
              </c:numCache>
            </c:numRef>
          </c:val>
          <c:extLst>
            <c:ext xmlns:c16="http://schemas.microsoft.com/office/drawing/2014/chart" uri="{C3380CC4-5D6E-409C-BE32-E72D297353CC}">
              <c16:uniqueId val="{00000002-B60F-0644-90D8-B7FC5D32B7CD}"/>
            </c:ext>
          </c:extLst>
        </c:ser>
        <c:dLbls>
          <c:showLegendKey val="0"/>
          <c:showVal val="0"/>
          <c:showCatName val="0"/>
          <c:showSerName val="0"/>
          <c:showPercent val="0"/>
          <c:showBubbleSize val="0"/>
        </c:dLbls>
        <c:gapWidth val="150"/>
        <c:axId val="1804441736"/>
        <c:axId val="1804444824"/>
      </c:barChart>
      <c:catAx>
        <c:axId val="1804441736"/>
        <c:scaling>
          <c:orientation val="minMax"/>
        </c:scaling>
        <c:delete val="0"/>
        <c:axPos val="b"/>
        <c:numFmt formatCode="0.00%" sourceLinked="0"/>
        <c:majorTickMark val="out"/>
        <c:minorTickMark val="none"/>
        <c:tickLblPos val="nextTo"/>
        <c:crossAx val="1804444824"/>
        <c:crosses val="autoZero"/>
        <c:auto val="1"/>
        <c:lblAlgn val="ctr"/>
        <c:lblOffset val="100"/>
        <c:noMultiLvlLbl val="0"/>
      </c:catAx>
      <c:valAx>
        <c:axId val="1804444824"/>
        <c:scaling>
          <c:orientation val="minMax"/>
        </c:scaling>
        <c:delete val="0"/>
        <c:axPos val="l"/>
        <c:majorGridlines/>
        <c:numFmt formatCode="0%" sourceLinked="0"/>
        <c:majorTickMark val="out"/>
        <c:minorTickMark val="none"/>
        <c:tickLblPos val="nextTo"/>
        <c:txPr>
          <a:bodyPr/>
          <a:lstStyle/>
          <a:p>
            <a:pPr>
              <a:defRPr sz="1600"/>
            </a:pPr>
            <a:endParaRPr lang="en-US"/>
          </a:p>
        </c:txPr>
        <c:crossAx val="1804441736"/>
        <c:crosses val="autoZero"/>
        <c:crossBetween val="between"/>
        <c:majorUnit val="0.2"/>
      </c:valAx>
    </c:plotArea>
    <c:legend>
      <c:legendPos val="r"/>
      <c:overlay val="0"/>
      <c:txPr>
        <a:bodyPr/>
        <a:lstStyle/>
        <a:p>
          <a:pPr>
            <a:defRPr sz="2400"/>
          </a:pPr>
          <a:endParaRPr lang="en-US"/>
        </a:p>
      </c:txPr>
    </c:legend>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A5598B-184D-4DDD-BA01-DAF470271CBD}" type="doc">
      <dgm:prSet loTypeId="urn:microsoft.com/office/officeart/2005/8/layout/arrow2" loCatId="process" qsTypeId="urn:microsoft.com/office/officeart/2005/8/quickstyle/simple1" qsCatId="simple" csTypeId="urn:microsoft.com/office/officeart/2005/8/colors/accent1_2" csCatId="accent1" phldr="1"/>
      <dgm:spPr/>
    </dgm:pt>
    <dgm:pt modelId="{0179C9F9-9B32-4D31-9177-2E38B3A34916}">
      <dgm:prSet phldrT="[Text]" custT="1"/>
      <dgm:spPr/>
      <dgm:t>
        <a:bodyPr/>
        <a:lstStyle/>
        <a:p>
          <a:endParaRPr lang="en-US" sz="2400" dirty="0">
            <a:solidFill>
              <a:schemeClr val="accent3">
                <a:lumMod val="75000"/>
              </a:schemeClr>
            </a:solidFill>
          </a:endParaRPr>
        </a:p>
      </dgm:t>
    </dgm:pt>
    <dgm:pt modelId="{442989C3-FC2F-4BB1-B26B-A31AB767AE89}" type="parTrans" cxnId="{0EE1FB03-21E2-42C0-88C4-6F86F3DC8E50}">
      <dgm:prSet/>
      <dgm:spPr/>
      <dgm:t>
        <a:bodyPr/>
        <a:lstStyle/>
        <a:p>
          <a:endParaRPr lang="en-US"/>
        </a:p>
      </dgm:t>
    </dgm:pt>
    <dgm:pt modelId="{05C29C0F-D676-41E6-A7F5-609E27A0B9BF}" type="sibTrans" cxnId="{0EE1FB03-21E2-42C0-88C4-6F86F3DC8E50}">
      <dgm:prSet/>
      <dgm:spPr/>
      <dgm:t>
        <a:bodyPr/>
        <a:lstStyle/>
        <a:p>
          <a:endParaRPr lang="en-US"/>
        </a:p>
      </dgm:t>
    </dgm:pt>
    <dgm:pt modelId="{EE6652FE-57C3-4F4D-A300-BB1A14DCA758}">
      <dgm:prSet phldrT="[Text]" custT="1"/>
      <dgm:spPr/>
      <dgm:t>
        <a:bodyPr/>
        <a:lstStyle/>
        <a:p>
          <a:endParaRPr lang="en-US" sz="2400" dirty="0">
            <a:solidFill>
              <a:schemeClr val="accent3">
                <a:lumMod val="75000"/>
              </a:schemeClr>
            </a:solidFill>
          </a:endParaRPr>
        </a:p>
      </dgm:t>
    </dgm:pt>
    <dgm:pt modelId="{7F717F87-8F62-4765-8B2E-0AD2DBA9B292}" type="parTrans" cxnId="{6B380CBE-3BDE-47F4-AC68-558A7B48BF3C}">
      <dgm:prSet/>
      <dgm:spPr/>
      <dgm:t>
        <a:bodyPr/>
        <a:lstStyle/>
        <a:p>
          <a:endParaRPr lang="en-US"/>
        </a:p>
      </dgm:t>
    </dgm:pt>
    <dgm:pt modelId="{E162F5FA-F039-479E-84C4-E6F2E7654AF1}" type="sibTrans" cxnId="{6B380CBE-3BDE-47F4-AC68-558A7B48BF3C}">
      <dgm:prSet/>
      <dgm:spPr/>
      <dgm:t>
        <a:bodyPr/>
        <a:lstStyle/>
        <a:p>
          <a:endParaRPr lang="en-US"/>
        </a:p>
      </dgm:t>
    </dgm:pt>
    <dgm:pt modelId="{18E213A1-6DA9-47FC-A801-866203A377ED}">
      <dgm:prSet phldrT="[Text]" custT="1"/>
      <dgm:spPr/>
      <dgm:t>
        <a:bodyPr/>
        <a:lstStyle/>
        <a:p>
          <a:r>
            <a:rPr lang="en-US" sz="2400" b="1" dirty="0">
              <a:solidFill>
                <a:schemeClr val="accent3">
                  <a:lumMod val="75000"/>
                </a:schemeClr>
              </a:solidFill>
            </a:rPr>
            <a:t>  </a:t>
          </a:r>
          <a:endParaRPr lang="en-US" sz="2400" dirty="0">
            <a:solidFill>
              <a:schemeClr val="accent3">
                <a:lumMod val="75000"/>
              </a:schemeClr>
            </a:solidFill>
          </a:endParaRPr>
        </a:p>
      </dgm:t>
    </dgm:pt>
    <dgm:pt modelId="{0DA067CB-C33A-4D60-9F04-9D1E96417C7F}" type="parTrans" cxnId="{847C86EF-B356-432B-9E64-CDBE33349E8D}">
      <dgm:prSet/>
      <dgm:spPr/>
      <dgm:t>
        <a:bodyPr/>
        <a:lstStyle/>
        <a:p>
          <a:endParaRPr lang="en-US"/>
        </a:p>
      </dgm:t>
    </dgm:pt>
    <dgm:pt modelId="{8B674C27-70C6-434C-88E8-1683D3B6EF26}" type="sibTrans" cxnId="{847C86EF-B356-432B-9E64-CDBE33349E8D}">
      <dgm:prSet/>
      <dgm:spPr/>
      <dgm:t>
        <a:bodyPr/>
        <a:lstStyle/>
        <a:p>
          <a:endParaRPr lang="en-US"/>
        </a:p>
      </dgm:t>
    </dgm:pt>
    <dgm:pt modelId="{7170925F-DE8B-47BB-8BD6-26C02A5AC926}" type="pres">
      <dgm:prSet presAssocID="{1CA5598B-184D-4DDD-BA01-DAF470271CBD}" presName="arrowDiagram" presStyleCnt="0">
        <dgm:presLayoutVars>
          <dgm:chMax val="5"/>
          <dgm:dir/>
          <dgm:resizeHandles val="exact"/>
        </dgm:presLayoutVars>
      </dgm:prSet>
      <dgm:spPr/>
    </dgm:pt>
    <dgm:pt modelId="{C0DCB3EE-BE2F-46A3-9B91-0770DF317BD3}" type="pres">
      <dgm:prSet presAssocID="{1CA5598B-184D-4DDD-BA01-DAF470271CBD}" presName="arrow" presStyleLbl="bgShp" presStyleIdx="0" presStyleCnt="1"/>
      <dgm:spPr>
        <a:solidFill>
          <a:schemeClr val="accent3">
            <a:lumMod val="60000"/>
            <a:lumOff val="40000"/>
          </a:schemeClr>
        </a:solidFill>
      </dgm:spPr>
    </dgm:pt>
    <dgm:pt modelId="{A8D2BAC9-AE3C-4443-AB10-21431CE4E7BA}" type="pres">
      <dgm:prSet presAssocID="{1CA5598B-184D-4DDD-BA01-DAF470271CBD}" presName="arrowDiagram3" presStyleCnt="0"/>
      <dgm:spPr/>
    </dgm:pt>
    <dgm:pt modelId="{0F665F7E-C05D-449C-A01A-F94F9B96C3F9}" type="pres">
      <dgm:prSet presAssocID="{0179C9F9-9B32-4D31-9177-2E38B3A34916}" presName="bullet3a" presStyleLbl="node1" presStyleIdx="0" presStyleCnt="3"/>
      <dgm:spPr>
        <a:solidFill>
          <a:schemeClr val="accent3">
            <a:lumMod val="75000"/>
          </a:schemeClr>
        </a:solidFill>
      </dgm:spPr>
    </dgm:pt>
    <dgm:pt modelId="{261F7C2F-78C8-43DA-A407-21DF4DC1CA6E}" type="pres">
      <dgm:prSet presAssocID="{0179C9F9-9B32-4D31-9177-2E38B3A34916}" presName="textBox3a" presStyleLbl="revTx" presStyleIdx="0" presStyleCnt="3">
        <dgm:presLayoutVars>
          <dgm:bulletEnabled val="1"/>
        </dgm:presLayoutVars>
      </dgm:prSet>
      <dgm:spPr/>
    </dgm:pt>
    <dgm:pt modelId="{D3124218-7275-422C-A1D0-A3A13E4746AC}" type="pres">
      <dgm:prSet presAssocID="{EE6652FE-57C3-4F4D-A300-BB1A14DCA758}" presName="bullet3b" presStyleLbl="node1" presStyleIdx="1" presStyleCnt="3"/>
      <dgm:spPr>
        <a:solidFill>
          <a:schemeClr val="accent3">
            <a:lumMod val="75000"/>
          </a:schemeClr>
        </a:solidFill>
      </dgm:spPr>
    </dgm:pt>
    <dgm:pt modelId="{6EB16612-F828-499E-852C-2B8E506F55D8}" type="pres">
      <dgm:prSet presAssocID="{EE6652FE-57C3-4F4D-A300-BB1A14DCA758}" presName="textBox3b" presStyleLbl="revTx" presStyleIdx="1" presStyleCnt="3">
        <dgm:presLayoutVars>
          <dgm:bulletEnabled val="1"/>
        </dgm:presLayoutVars>
      </dgm:prSet>
      <dgm:spPr/>
    </dgm:pt>
    <dgm:pt modelId="{3CBE7B76-BA0C-4D7F-BEBE-04E82D0E3FC6}" type="pres">
      <dgm:prSet presAssocID="{18E213A1-6DA9-47FC-A801-866203A377ED}" presName="bullet3c" presStyleLbl="node1" presStyleIdx="2" presStyleCnt="3"/>
      <dgm:spPr>
        <a:solidFill>
          <a:schemeClr val="accent3">
            <a:lumMod val="75000"/>
          </a:schemeClr>
        </a:solidFill>
      </dgm:spPr>
    </dgm:pt>
    <dgm:pt modelId="{C4C177D1-563B-4B1B-B17A-747995CE1429}" type="pres">
      <dgm:prSet presAssocID="{18E213A1-6DA9-47FC-A801-866203A377ED}" presName="textBox3c" presStyleLbl="revTx" presStyleIdx="2" presStyleCnt="3">
        <dgm:presLayoutVars>
          <dgm:bulletEnabled val="1"/>
        </dgm:presLayoutVars>
      </dgm:prSet>
      <dgm:spPr/>
    </dgm:pt>
  </dgm:ptLst>
  <dgm:cxnLst>
    <dgm:cxn modelId="{0EE1FB03-21E2-42C0-88C4-6F86F3DC8E50}" srcId="{1CA5598B-184D-4DDD-BA01-DAF470271CBD}" destId="{0179C9F9-9B32-4D31-9177-2E38B3A34916}" srcOrd="0" destOrd="0" parTransId="{442989C3-FC2F-4BB1-B26B-A31AB767AE89}" sibTransId="{05C29C0F-D676-41E6-A7F5-609E27A0B9BF}"/>
    <dgm:cxn modelId="{EA464345-17CD-C645-9142-08414823FE12}" type="presOf" srcId="{18E213A1-6DA9-47FC-A801-866203A377ED}" destId="{C4C177D1-563B-4B1B-B17A-747995CE1429}" srcOrd="0" destOrd="0" presId="urn:microsoft.com/office/officeart/2005/8/layout/arrow2"/>
    <dgm:cxn modelId="{97539A56-9111-EB41-841C-0535613DBD1D}" type="presOf" srcId="{EE6652FE-57C3-4F4D-A300-BB1A14DCA758}" destId="{6EB16612-F828-499E-852C-2B8E506F55D8}" srcOrd="0" destOrd="0" presId="urn:microsoft.com/office/officeart/2005/8/layout/arrow2"/>
    <dgm:cxn modelId="{4E240FB0-4C4E-A240-ADE6-E91BCEAAB078}" type="presOf" srcId="{1CA5598B-184D-4DDD-BA01-DAF470271CBD}" destId="{7170925F-DE8B-47BB-8BD6-26C02A5AC926}" srcOrd="0" destOrd="0" presId="urn:microsoft.com/office/officeart/2005/8/layout/arrow2"/>
    <dgm:cxn modelId="{6B380CBE-3BDE-47F4-AC68-558A7B48BF3C}" srcId="{1CA5598B-184D-4DDD-BA01-DAF470271CBD}" destId="{EE6652FE-57C3-4F4D-A300-BB1A14DCA758}" srcOrd="1" destOrd="0" parTransId="{7F717F87-8F62-4765-8B2E-0AD2DBA9B292}" sibTransId="{E162F5FA-F039-479E-84C4-E6F2E7654AF1}"/>
    <dgm:cxn modelId="{DCAAF7E4-70A3-804A-90B7-9745E5B338DC}" type="presOf" srcId="{0179C9F9-9B32-4D31-9177-2E38B3A34916}" destId="{261F7C2F-78C8-43DA-A407-21DF4DC1CA6E}" srcOrd="0" destOrd="0" presId="urn:microsoft.com/office/officeart/2005/8/layout/arrow2"/>
    <dgm:cxn modelId="{847C86EF-B356-432B-9E64-CDBE33349E8D}" srcId="{1CA5598B-184D-4DDD-BA01-DAF470271CBD}" destId="{18E213A1-6DA9-47FC-A801-866203A377ED}" srcOrd="2" destOrd="0" parTransId="{0DA067CB-C33A-4D60-9F04-9D1E96417C7F}" sibTransId="{8B674C27-70C6-434C-88E8-1683D3B6EF26}"/>
    <dgm:cxn modelId="{86D3553F-67A4-CB4B-B454-FE72C49C0836}" type="presParOf" srcId="{7170925F-DE8B-47BB-8BD6-26C02A5AC926}" destId="{C0DCB3EE-BE2F-46A3-9B91-0770DF317BD3}" srcOrd="0" destOrd="0" presId="urn:microsoft.com/office/officeart/2005/8/layout/arrow2"/>
    <dgm:cxn modelId="{D39E1336-B2F1-6C4F-8B89-9225F1D3B9C1}" type="presParOf" srcId="{7170925F-DE8B-47BB-8BD6-26C02A5AC926}" destId="{A8D2BAC9-AE3C-4443-AB10-21431CE4E7BA}" srcOrd="1" destOrd="0" presId="urn:microsoft.com/office/officeart/2005/8/layout/arrow2"/>
    <dgm:cxn modelId="{4C6DDD66-1ADD-4640-9643-9042B8300629}" type="presParOf" srcId="{A8D2BAC9-AE3C-4443-AB10-21431CE4E7BA}" destId="{0F665F7E-C05D-449C-A01A-F94F9B96C3F9}" srcOrd="0" destOrd="0" presId="urn:microsoft.com/office/officeart/2005/8/layout/arrow2"/>
    <dgm:cxn modelId="{9B0947E7-134E-8A4D-9BC9-894DC32E94A0}" type="presParOf" srcId="{A8D2BAC9-AE3C-4443-AB10-21431CE4E7BA}" destId="{261F7C2F-78C8-43DA-A407-21DF4DC1CA6E}" srcOrd="1" destOrd="0" presId="urn:microsoft.com/office/officeart/2005/8/layout/arrow2"/>
    <dgm:cxn modelId="{3A1DF1A7-7439-4945-AE2D-23458F36FC91}" type="presParOf" srcId="{A8D2BAC9-AE3C-4443-AB10-21431CE4E7BA}" destId="{D3124218-7275-422C-A1D0-A3A13E4746AC}" srcOrd="2" destOrd="0" presId="urn:microsoft.com/office/officeart/2005/8/layout/arrow2"/>
    <dgm:cxn modelId="{35AE87BB-302D-6A43-9768-1C91FDB05F8A}" type="presParOf" srcId="{A8D2BAC9-AE3C-4443-AB10-21431CE4E7BA}" destId="{6EB16612-F828-499E-852C-2B8E506F55D8}" srcOrd="3" destOrd="0" presId="urn:microsoft.com/office/officeart/2005/8/layout/arrow2"/>
    <dgm:cxn modelId="{109879B5-FD7D-3248-A714-09EFA8B6491D}" type="presParOf" srcId="{A8D2BAC9-AE3C-4443-AB10-21431CE4E7BA}" destId="{3CBE7B76-BA0C-4D7F-BEBE-04E82D0E3FC6}" srcOrd="4" destOrd="0" presId="urn:microsoft.com/office/officeart/2005/8/layout/arrow2"/>
    <dgm:cxn modelId="{F8E92D43-484F-5F48-A9B5-2CA3F14FA911}" type="presParOf" srcId="{A8D2BAC9-AE3C-4443-AB10-21431CE4E7BA}" destId="{C4C177D1-563B-4B1B-B17A-747995CE1429}"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DCB3EE-BE2F-46A3-9B91-0770DF317BD3}">
      <dsp:nvSpPr>
        <dsp:cNvPr id="0" name=""/>
        <dsp:cNvSpPr/>
      </dsp:nvSpPr>
      <dsp:spPr>
        <a:xfrm>
          <a:off x="581385" y="0"/>
          <a:ext cx="5900553" cy="3687846"/>
        </a:xfrm>
        <a:prstGeom prst="swooshArrow">
          <a:avLst>
            <a:gd name="adj1" fmla="val 25000"/>
            <a:gd name="adj2" fmla="val 25000"/>
          </a:avLst>
        </a:prstGeom>
        <a:solidFill>
          <a:schemeClr val="accent3">
            <a:lumMod val="60000"/>
            <a:lumOff val="40000"/>
          </a:schemeClr>
        </a:solidFill>
        <a:ln>
          <a:noFill/>
        </a:ln>
        <a:effectLst/>
      </dsp:spPr>
      <dsp:style>
        <a:lnRef idx="0">
          <a:scrgbClr r="0" g="0" b="0"/>
        </a:lnRef>
        <a:fillRef idx="1">
          <a:scrgbClr r="0" g="0" b="0"/>
        </a:fillRef>
        <a:effectRef idx="0">
          <a:scrgbClr r="0" g="0" b="0"/>
        </a:effectRef>
        <a:fontRef idx="minor"/>
      </dsp:style>
    </dsp:sp>
    <dsp:sp modelId="{0F665F7E-C05D-449C-A01A-F94F9B96C3F9}">
      <dsp:nvSpPr>
        <dsp:cNvPr id="0" name=""/>
        <dsp:cNvSpPr/>
      </dsp:nvSpPr>
      <dsp:spPr>
        <a:xfrm>
          <a:off x="1330756" y="2545351"/>
          <a:ext cx="153414" cy="153414"/>
        </a:xfrm>
        <a:prstGeom prst="ellipse">
          <a:avLst/>
        </a:prstGeom>
        <a:solidFill>
          <a:schemeClr val="accent3">
            <a:lumMod val="75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61F7C2F-78C8-43DA-A407-21DF4DC1CA6E}">
      <dsp:nvSpPr>
        <dsp:cNvPr id="0" name=""/>
        <dsp:cNvSpPr/>
      </dsp:nvSpPr>
      <dsp:spPr>
        <a:xfrm>
          <a:off x="1407463" y="2622058"/>
          <a:ext cx="1374828" cy="10657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291" tIns="0" rIns="0" bIns="0" numCol="1" spcCol="1270" anchor="t" anchorCtr="0">
          <a:noAutofit/>
        </a:bodyPr>
        <a:lstStyle/>
        <a:p>
          <a:pPr marL="0" lvl="0" indent="0" algn="l" defTabSz="1066800">
            <a:lnSpc>
              <a:spcPct val="90000"/>
            </a:lnSpc>
            <a:spcBef>
              <a:spcPct val="0"/>
            </a:spcBef>
            <a:spcAft>
              <a:spcPct val="35000"/>
            </a:spcAft>
            <a:buNone/>
          </a:pPr>
          <a:endParaRPr lang="en-US" sz="2400" kern="1200" dirty="0">
            <a:solidFill>
              <a:schemeClr val="accent3">
                <a:lumMod val="75000"/>
              </a:schemeClr>
            </a:solidFill>
          </a:endParaRPr>
        </a:p>
      </dsp:txBody>
      <dsp:txXfrm>
        <a:off x="1407463" y="2622058"/>
        <a:ext cx="1374828" cy="1065787"/>
      </dsp:txXfrm>
    </dsp:sp>
    <dsp:sp modelId="{D3124218-7275-422C-A1D0-A3A13E4746AC}">
      <dsp:nvSpPr>
        <dsp:cNvPr id="0" name=""/>
        <dsp:cNvSpPr/>
      </dsp:nvSpPr>
      <dsp:spPr>
        <a:xfrm>
          <a:off x="2684933" y="1542994"/>
          <a:ext cx="277326" cy="277326"/>
        </a:xfrm>
        <a:prstGeom prst="ellipse">
          <a:avLst/>
        </a:prstGeom>
        <a:solidFill>
          <a:schemeClr val="accent3">
            <a:lumMod val="75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EB16612-F828-499E-852C-2B8E506F55D8}">
      <dsp:nvSpPr>
        <dsp:cNvPr id="0" name=""/>
        <dsp:cNvSpPr/>
      </dsp:nvSpPr>
      <dsp:spPr>
        <a:xfrm>
          <a:off x="2823596" y="1681657"/>
          <a:ext cx="1416132" cy="20061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6949" tIns="0" rIns="0" bIns="0" numCol="1" spcCol="1270" anchor="t" anchorCtr="0">
          <a:noAutofit/>
        </a:bodyPr>
        <a:lstStyle/>
        <a:p>
          <a:pPr marL="0" lvl="0" indent="0" algn="l" defTabSz="1066800">
            <a:lnSpc>
              <a:spcPct val="90000"/>
            </a:lnSpc>
            <a:spcBef>
              <a:spcPct val="0"/>
            </a:spcBef>
            <a:spcAft>
              <a:spcPct val="35000"/>
            </a:spcAft>
            <a:buNone/>
          </a:pPr>
          <a:endParaRPr lang="en-US" sz="2400" kern="1200" dirty="0">
            <a:solidFill>
              <a:schemeClr val="accent3">
                <a:lumMod val="75000"/>
              </a:schemeClr>
            </a:solidFill>
          </a:endParaRPr>
        </a:p>
      </dsp:txBody>
      <dsp:txXfrm>
        <a:off x="2823596" y="1681657"/>
        <a:ext cx="1416132" cy="2006188"/>
      </dsp:txXfrm>
    </dsp:sp>
    <dsp:sp modelId="{3CBE7B76-BA0C-4D7F-BEBE-04E82D0E3FC6}">
      <dsp:nvSpPr>
        <dsp:cNvPr id="0" name=""/>
        <dsp:cNvSpPr/>
      </dsp:nvSpPr>
      <dsp:spPr>
        <a:xfrm>
          <a:off x="4313485" y="933025"/>
          <a:ext cx="383535" cy="383535"/>
        </a:xfrm>
        <a:prstGeom prst="ellipse">
          <a:avLst/>
        </a:prstGeom>
        <a:solidFill>
          <a:schemeClr val="accent3">
            <a:lumMod val="75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4C177D1-563B-4B1B-B17A-747995CE1429}">
      <dsp:nvSpPr>
        <dsp:cNvPr id="0" name=""/>
        <dsp:cNvSpPr/>
      </dsp:nvSpPr>
      <dsp:spPr>
        <a:xfrm>
          <a:off x="4505253" y="1124793"/>
          <a:ext cx="1416132" cy="25630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28" tIns="0" rIns="0" bIns="0" numCol="1" spcCol="1270" anchor="t" anchorCtr="0">
          <a:noAutofit/>
        </a:bodyPr>
        <a:lstStyle/>
        <a:p>
          <a:pPr marL="0" lvl="0" indent="0" algn="l" defTabSz="1066800">
            <a:lnSpc>
              <a:spcPct val="90000"/>
            </a:lnSpc>
            <a:spcBef>
              <a:spcPct val="0"/>
            </a:spcBef>
            <a:spcAft>
              <a:spcPct val="35000"/>
            </a:spcAft>
            <a:buNone/>
          </a:pPr>
          <a:r>
            <a:rPr lang="en-US" sz="2400" b="1" kern="1200" dirty="0">
              <a:solidFill>
                <a:schemeClr val="accent3">
                  <a:lumMod val="75000"/>
                </a:schemeClr>
              </a:solidFill>
            </a:rPr>
            <a:t>  </a:t>
          </a:r>
          <a:endParaRPr lang="en-US" sz="2400" kern="1200" dirty="0">
            <a:solidFill>
              <a:schemeClr val="accent3">
                <a:lumMod val="75000"/>
              </a:schemeClr>
            </a:solidFill>
          </a:endParaRPr>
        </a:p>
      </dsp:txBody>
      <dsp:txXfrm>
        <a:off x="4505253" y="1124793"/>
        <a:ext cx="1416132" cy="2563052"/>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1.xml.rels><?xml version="1.0" encoding="UTF-8" standalone="yes"?>
<Relationships xmlns="http://schemas.openxmlformats.org/package/2006/relationships"><Relationship Id="rId1" Type="http://schemas.openxmlformats.org/officeDocument/2006/relationships/image" Target="../media/image8.jpg"/></Relationships>
</file>

<file path=ppt/drawings/_rels/drawing2.xml.rels><?xml version="1.0" encoding="UTF-8" standalone="yes"?>
<Relationships xmlns="http://schemas.openxmlformats.org/package/2006/relationships"><Relationship Id="rId1" Type="http://schemas.openxmlformats.org/officeDocument/2006/relationships/image" Target="../media/image6.jpg"/></Relationships>
</file>

<file path=ppt/drawings/_rels/drawing3.xml.rels><?xml version="1.0" encoding="UTF-8" standalone="yes"?>
<Relationships xmlns="http://schemas.openxmlformats.org/package/2006/relationships"><Relationship Id="rId1" Type="http://schemas.openxmlformats.org/officeDocument/2006/relationships/image" Target="../media/image12.jpg"/></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drawings/drawing1.xml><?xml version="1.0" encoding="utf-8"?>
<c:userShapes xmlns:c="http://schemas.openxmlformats.org/drawingml/2006/chart">
  <cdr:relSizeAnchor xmlns:cdr="http://schemas.openxmlformats.org/drawingml/2006/chartDrawing">
    <cdr:from>
      <cdr:x>0.40605</cdr:x>
      <cdr:y>0.21409</cdr:y>
    </cdr:from>
    <cdr:to>
      <cdr:x>0.5067</cdr:x>
      <cdr:y>0.30381</cdr:y>
    </cdr:to>
    <cdr:pic>
      <cdr:nvPicPr>
        <cdr:cNvPr id="2" name="Picture 1" descr="download.jpg">
          <a:extLst xmlns:a="http://schemas.openxmlformats.org/drawingml/2006/main">
            <a:ext uri="{FF2B5EF4-FFF2-40B4-BE49-F238E27FC236}">
              <a16:creationId xmlns:a16="http://schemas.microsoft.com/office/drawing/2014/main" id="{64701498-A2C1-8C4B-A04E-89D9CF3EAEF2}"/>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3676573" y="1447149"/>
          <a:ext cx="911345" cy="606459"/>
        </a:xfrm>
        <a:prstGeom xmlns:a="http://schemas.openxmlformats.org/drawingml/2006/main" prst="rect">
          <a:avLst/>
        </a:prstGeom>
      </cdr:spPr>
    </cdr:pic>
  </cdr:relSizeAnchor>
</c:userShapes>
</file>

<file path=ppt/drawings/drawing2.xml><?xml version="1.0" encoding="utf-8"?>
<c:userShapes xmlns:c="http://schemas.openxmlformats.org/drawingml/2006/chart">
  <cdr:relSizeAnchor xmlns:cdr="http://schemas.openxmlformats.org/drawingml/2006/chartDrawing">
    <cdr:from>
      <cdr:x>0.42261</cdr:x>
      <cdr:y>0.29231</cdr:y>
    </cdr:from>
    <cdr:to>
      <cdr:x>0.55134</cdr:x>
      <cdr:y>0.46874</cdr:y>
    </cdr:to>
    <cdr:pic>
      <cdr:nvPicPr>
        <cdr:cNvPr id="2" name="Picture 1" descr="download.jpg">
          <a:extLst xmlns:a="http://schemas.openxmlformats.org/drawingml/2006/main">
            <a:ext uri="{FF2B5EF4-FFF2-40B4-BE49-F238E27FC236}">
              <a16:creationId xmlns:a16="http://schemas.microsoft.com/office/drawing/2014/main" id="{7F3DDB46-122A-2D43-975A-170C4DE7B809}"/>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3864311" y="1950429"/>
          <a:ext cx="1177175" cy="1177175"/>
        </a:xfrm>
        <a:prstGeom xmlns:a="http://schemas.openxmlformats.org/drawingml/2006/main" prst="rect">
          <a:avLst/>
        </a:prstGeom>
      </cdr:spPr>
    </cdr:pic>
  </cdr:relSizeAnchor>
</c:userShapes>
</file>

<file path=ppt/drawings/drawing3.xml><?xml version="1.0" encoding="utf-8"?>
<c:userShapes xmlns:c="http://schemas.openxmlformats.org/drawingml/2006/chart">
  <cdr:relSizeAnchor xmlns:cdr="http://schemas.openxmlformats.org/drawingml/2006/chartDrawing">
    <cdr:from>
      <cdr:x>0.81161</cdr:x>
      <cdr:y>0.22795</cdr:y>
    </cdr:from>
    <cdr:to>
      <cdr:x>1</cdr:x>
      <cdr:y>0.48042</cdr:y>
    </cdr:to>
    <cdr:pic>
      <cdr:nvPicPr>
        <cdr:cNvPr id="2" name="Picture 1" descr="download.jpg">
          <a:extLst xmlns:a="http://schemas.openxmlformats.org/drawingml/2006/main">
            <a:ext uri="{FF2B5EF4-FFF2-40B4-BE49-F238E27FC236}">
              <a16:creationId xmlns:a16="http://schemas.microsoft.com/office/drawing/2014/main" id="{3C4882DE-6852-CA4E-8E72-F251EC7CE028}"/>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6121655" y="1421829"/>
          <a:ext cx="1333500" cy="1574800"/>
        </a:xfrm>
        <a:prstGeom xmlns:a="http://schemas.openxmlformats.org/drawingml/2006/main" prst="rect">
          <a:avLst/>
        </a:prstGeom>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65B672AC-ABF4-DB44-B7F7-3B82321DF180}" type="datetimeFigureOut">
              <a:rPr lang="en-US" smtClean="0"/>
              <a:t>4/2/19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B7D8EF12-8298-534C-BFA8-FE391EDF1FC6}" type="slidenum">
              <a:rPr lang="en-US" smtClean="0"/>
              <a:t>‹#›</a:t>
            </a:fld>
            <a:endParaRPr lang="en-US"/>
          </a:p>
        </p:txBody>
      </p:sp>
    </p:spTree>
    <p:extLst>
      <p:ext uri="{BB962C8B-B14F-4D97-AF65-F5344CB8AC3E}">
        <p14:creationId xmlns:p14="http://schemas.microsoft.com/office/powerpoint/2010/main" val="386597574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4142DEE-C08B-4E41-9B80-52FB1665A962}" type="slidenum">
              <a:rPr lang="en-US" sz="1200"/>
              <a:pPr eaLnBrk="1" hangingPunct="1"/>
              <a:t>1</a:t>
            </a:fld>
            <a:endParaRPr lang="en-US" sz="1200"/>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Woodmeiser</a:t>
            </a:r>
            <a:r>
              <a:rPr lang="en-US" dirty="0"/>
              <a:t> sawmill –same as in Garden Hill and Was..</a:t>
            </a:r>
          </a:p>
          <a:p>
            <a:endParaRPr lang="en-US" dirty="0"/>
          </a:p>
          <a:p>
            <a:r>
              <a:rPr lang="en-US" dirty="0"/>
              <a:t>Pile of logs, nice lumber.</a:t>
            </a:r>
          </a:p>
          <a:p>
            <a:endParaRPr lang="en-US" dirty="0"/>
          </a:p>
          <a:p>
            <a:r>
              <a:rPr lang="en-US" dirty="0"/>
              <a:t>Island Lake Stamp – or grade stamp of lumber.</a:t>
            </a:r>
          </a:p>
        </p:txBody>
      </p:sp>
      <p:sp>
        <p:nvSpPr>
          <p:cNvPr id="4" name="Slide Number Placeholder 3"/>
          <p:cNvSpPr>
            <a:spLocks noGrp="1"/>
          </p:cNvSpPr>
          <p:nvPr>
            <p:ph type="sldNum" sz="quarter" idx="10"/>
          </p:nvPr>
        </p:nvSpPr>
        <p:spPr/>
        <p:txBody>
          <a:bodyPr/>
          <a:lstStyle/>
          <a:p>
            <a:fld id="{EDFF02BE-524A-7E48-87D9-28E5627E71DB}" type="slidenum">
              <a:rPr lang="en-US" smtClean="0"/>
              <a:t>26</a:t>
            </a:fld>
            <a:endParaRPr lang="en-US"/>
          </a:p>
        </p:txBody>
      </p:sp>
    </p:spTree>
    <p:extLst>
      <p:ext uri="{BB962C8B-B14F-4D97-AF65-F5344CB8AC3E}">
        <p14:creationId xmlns:p14="http://schemas.microsoft.com/office/powerpoint/2010/main" val="31442555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Used a used foundation.</a:t>
            </a:r>
          </a:p>
          <a:p>
            <a:endParaRPr lang="en-US" dirty="0"/>
          </a:p>
          <a:p>
            <a:r>
              <a:rPr lang="en-US" dirty="0"/>
              <a:t>Foundation had a house fire on top of it.</a:t>
            </a:r>
          </a:p>
          <a:p>
            <a:endParaRPr lang="en-US" dirty="0"/>
          </a:p>
          <a:p>
            <a:r>
              <a:rPr lang="en-US" dirty="0"/>
              <a:t>Built on top of it.</a:t>
            </a:r>
          </a:p>
          <a:p>
            <a:endParaRPr lang="en-US" dirty="0"/>
          </a:p>
          <a:p>
            <a:r>
              <a:rPr lang="en-US" dirty="0"/>
              <a:t>Pony wall to create </a:t>
            </a:r>
          </a:p>
          <a:p>
            <a:endParaRPr lang="en-US" dirty="0"/>
          </a:p>
          <a:p>
            <a:endParaRPr lang="en-US" dirty="0"/>
          </a:p>
        </p:txBody>
      </p:sp>
      <p:sp>
        <p:nvSpPr>
          <p:cNvPr id="4" name="Slide Number Placeholder 3"/>
          <p:cNvSpPr>
            <a:spLocks noGrp="1"/>
          </p:cNvSpPr>
          <p:nvPr>
            <p:ph type="sldNum" sz="quarter" idx="10"/>
          </p:nvPr>
        </p:nvSpPr>
        <p:spPr/>
        <p:txBody>
          <a:bodyPr/>
          <a:lstStyle/>
          <a:p>
            <a:fld id="{EDFF02BE-524A-7E48-87D9-28E5627E71DB}" type="slidenum">
              <a:rPr lang="en-US" smtClean="0"/>
              <a:t>27</a:t>
            </a:fld>
            <a:endParaRPr lang="en-US"/>
          </a:p>
        </p:txBody>
      </p:sp>
    </p:spTree>
    <p:extLst>
      <p:ext uri="{BB962C8B-B14F-4D97-AF65-F5344CB8AC3E}">
        <p14:creationId xmlns:p14="http://schemas.microsoft.com/office/powerpoint/2010/main" val="37103659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Top one is log frame.</a:t>
            </a:r>
          </a:p>
          <a:p>
            <a:endParaRPr lang="en-US" dirty="0"/>
          </a:p>
          <a:p>
            <a:r>
              <a:rPr lang="en-US" dirty="0"/>
              <a:t>Timber frame in south </a:t>
            </a:r>
            <a:r>
              <a:rPr lang="en-US" dirty="0" err="1"/>
              <a:t>indian</a:t>
            </a:r>
            <a:endParaRPr lang="en-US" dirty="0"/>
          </a:p>
          <a:p>
            <a:endParaRPr lang="en-US" dirty="0"/>
          </a:p>
          <a:p>
            <a:r>
              <a:rPr lang="en-US" dirty="0"/>
              <a:t>3</a:t>
            </a:r>
            <a:r>
              <a:rPr lang="en-US" baseline="30000" dirty="0"/>
              <a:t>rd</a:t>
            </a:r>
            <a:r>
              <a:rPr lang="en-US" dirty="0"/>
              <a:t> is stick wall in </a:t>
            </a:r>
            <a:r>
              <a:rPr lang="en-US" dirty="0" err="1"/>
              <a:t>Sagkeeng</a:t>
            </a:r>
            <a:r>
              <a:rPr lang="en-US" dirty="0"/>
              <a:t>.</a:t>
            </a:r>
          </a:p>
          <a:p>
            <a:endParaRPr lang="en-US" dirty="0"/>
          </a:p>
          <a:p>
            <a:r>
              <a:rPr lang="en-US" dirty="0"/>
              <a:t>Get logs you can do those three things in it.</a:t>
            </a:r>
          </a:p>
          <a:p>
            <a:endParaRPr lang="en-US" dirty="0"/>
          </a:p>
          <a:p>
            <a:r>
              <a:rPr lang="en-US" dirty="0"/>
              <a:t>Finishing is showing the </a:t>
            </a:r>
          </a:p>
          <a:p>
            <a:endParaRPr lang="en-US" dirty="0"/>
          </a:p>
          <a:p>
            <a:endParaRPr lang="en-US" dirty="0"/>
          </a:p>
        </p:txBody>
      </p:sp>
      <p:sp>
        <p:nvSpPr>
          <p:cNvPr id="4" name="Slide Number Placeholder 3"/>
          <p:cNvSpPr>
            <a:spLocks noGrp="1"/>
          </p:cNvSpPr>
          <p:nvPr>
            <p:ph type="sldNum" sz="quarter" idx="10"/>
          </p:nvPr>
        </p:nvSpPr>
        <p:spPr/>
        <p:txBody>
          <a:bodyPr/>
          <a:lstStyle/>
          <a:p>
            <a:fld id="{EDFF02BE-524A-7E48-87D9-28E5627E71DB}" type="slidenum">
              <a:rPr lang="en-US" smtClean="0"/>
              <a:t>28</a:t>
            </a:fld>
            <a:endParaRPr lang="en-US"/>
          </a:p>
        </p:txBody>
      </p:sp>
    </p:spTree>
    <p:extLst>
      <p:ext uri="{BB962C8B-B14F-4D97-AF65-F5344CB8AC3E}">
        <p14:creationId xmlns:p14="http://schemas.microsoft.com/office/powerpoint/2010/main" val="17049515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Finishing showing the staining, plumbing and </a:t>
            </a:r>
            <a:r>
              <a:rPr lang="en-US" dirty="0" err="1"/>
              <a:t>eletrical</a:t>
            </a:r>
            <a:endParaRPr lang="en-US" dirty="0"/>
          </a:p>
        </p:txBody>
      </p:sp>
      <p:sp>
        <p:nvSpPr>
          <p:cNvPr id="4" name="Slide Number Placeholder 3"/>
          <p:cNvSpPr>
            <a:spLocks noGrp="1"/>
          </p:cNvSpPr>
          <p:nvPr>
            <p:ph type="sldNum" sz="quarter" idx="10"/>
          </p:nvPr>
        </p:nvSpPr>
        <p:spPr/>
        <p:txBody>
          <a:bodyPr/>
          <a:lstStyle/>
          <a:p>
            <a:fld id="{EDFF02BE-524A-7E48-87D9-28E5627E71DB}" type="slidenum">
              <a:rPr lang="en-US" smtClean="0"/>
              <a:t>29</a:t>
            </a:fld>
            <a:endParaRPr lang="en-US"/>
          </a:p>
        </p:txBody>
      </p:sp>
    </p:spTree>
    <p:extLst>
      <p:ext uri="{BB962C8B-B14F-4D97-AF65-F5344CB8AC3E}">
        <p14:creationId xmlns:p14="http://schemas.microsoft.com/office/powerpoint/2010/main" val="42525915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Garden hill FN. </a:t>
            </a:r>
          </a:p>
          <a:p>
            <a:endParaRPr lang="en-US" dirty="0"/>
          </a:p>
          <a:p>
            <a:r>
              <a:rPr lang="en-US" dirty="0"/>
              <a:t>33 started. </a:t>
            </a:r>
          </a:p>
          <a:p>
            <a:endParaRPr lang="en-US" dirty="0"/>
          </a:p>
          <a:p>
            <a:r>
              <a:rPr lang="en-US" dirty="0"/>
              <a:t>It takes a year to build the house at least.</a:t>
            </a:r>
          </a:p>
          <a:p>
            <a:endParaRPr lang="en-US" dirty="0"/>
          </a:p>
          <a:p>
            <a:r>
              <a:rPr lang="en-US" dirty="0"/>
              <a:t>They have a zero tolerance policy for alcohol – will get kicked out if caught drinking. Lost some really good people. That is their local policy and they are in a training program. </a:t>
            </a:r>
          </a:p>
          <a:p>
            <a:endParaRPr lang="en-US" dirty="0"/>
          </a:p>
          <a:p>
            <a:r>
              <a:rPr lang="en-US" dirty="0"/>
              <a:t>That will influence the outcomes for people you employ and for people in training. </a:t>
            </a:r>
          </a:p>
          <a:p>
            <a:endParaRPr lang="en-US" dirty="0"/>
          </a:p>
          <a:p>
            <a:r>
              <a:rPr lang="en-US" dirty="0"/>
              <a:t>Gowns and feasts for graduation. </a:t>
            </a:r>
          </a:p>
          <a:p>
            <a:endParaRPr lang="en-US" dirty="0"/>
          </a:p>
          <a:p>
            <a:r>
              <a:rPr lang="en-US" dirty="0"/>
              <a:t>Huge accomplishment -18 months. </a:t>
            </a:r>
          </a:p>
        </p:txBody>
      </p:sp>
      <p:sp>
        <p:nvSpPr>
          <p:cNvPr id="4" name="Slide Number Placeholder 3"/>
          <p:cNvSpPr>
            <a:spLocks noGrp="1"/>
          </p:cNvSpPr>
          <p:nvPr>
            <p:ph type="sldNum" sz="quarter" idx="10"/>
          </p:nvPr>
        </p:nvSpPr>
        <p:spPr/>
        <p:txBody>
          <a:bodyPr/>
          <a:lstStyle/>
          <a:p>
            <a:fld id="{EDFF02BE-524A-7E48-87D9-28E5627E71DB}" type="slidenum">
              <a:rPr lang="en-US" smtClean="0"/>
              <a:t>30</a:t>
            </a:fld>
            <a:endParaRPr lang="en-US"/>
          </a:p>
        </p:txBody>
      </p:sp>
    </p:spTree>
    <p:extLst>
      <p:ext uri="{BB962C8B-B14F-4D97-AF65-F5344CB8AC3E}">
        <p14:creationId xmlns:p14="http://schemas.microsoft.com/office/powerpoint/2010/main" val="6896013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Older – </a:t>
            </a:r>
            <a:r>
              <a:rPr lang="en-US" dirty="0" err="1"/>
              <a:t>recosted</a:t>
            </a:r>
            <a:r>
              <a:rPr lang="en-US" dirty="0"/>
              <a:t> it for 2 bedroom for a single mum or bachelor pad.</a:t>
            </a:r>
          </a:p>
          <a:p>
            <a:endParaRPr lang="en-US" dirty="0"/>
          </a:p>
          <a:p>
            <a:r>
              <a:rPr lang="en-US" dirty="0"/>
              <a:t>In 2013 – under $60,000 but need to add on the freight. </a:t>
            </a:r>
          </a:p>
        </p:txBody>
      </p:sp>
      <p:sp>
        <p:nvSpPr>
          <p:cNvPr id="4" name="Slide Number Placeholder 3"/>
          <p:cNvSpPr>
            <a:spLocks noGrp="1"/>
          </p:cNvSpPr>
          <p:nvPr>
            <p:ph type="sldNum" sz="quarter" idx="10"/>
          </p:nvPr>
        </p:nvSpPr>
        <p:spPr/>
        <p:txBody>
          <a:bodyPr/>
          <a:lstStyle/>
          <a:p>
            <a:fld id="{EDFF02BE-524A-7E48-87D9-28E5627E71DB}" type="slidenum">
              <a:rPr lang="en-US" smtClean="0"/>
              <a:t>31</a:t>
            </a:fld>
            <a:endParaRPr lang="en-US"/>
          </a:p>
        </p:txBody>
      </p:sp>
    </p:spTree>
    <p:extLst>
      <p:ext uri="{BB962C8B-B14F-4D97-AF65-F5344CB8AC3E}">
        <p14:creationId xmlns:p14="http://schemas.microsoft.com/office/powerpoint/2010/main" val="15838295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571869-1889-4A5D-94A3-1B9A2BB8A17D}" type="slidenum">
              <a:rPr lang="en-US" smtClean="0"/>
              <a:t>14</a:t>
            </a:fld>
            <a:endParaRPr lang="en-US"/>
          </a:p>
        </p:txBody>
      </p:sp>
    </p:spTree>
    <p:extLst>
      <p:ext uri="{BB962C8B-B14F-4D97-AF65-F5344CB8AC3E}">
        <p14:creationId xmlns:p14="http://schemas.microsoft.com/office/powerpoint/2010/main" val="1777478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Integrated Design is a key component</a:t>
            </a:r>
            <a:r>
              <a:rPr lang="en-CA" baseline="0" dirty="0"/>
              <a:t> of the Net Zero Energy program and is supported by Gas and Water Utilities.  Savings by Design and Save on Energy are two such programs and provide incentives to Developers to assist them in the design process, then pay rebates for exceeding minimum code criteria.</a:t>
            </a:r>
            <a:endParaRPr lang="en-CA" dirty="0"/>
          </a:p>
        </p:txBody>
      </p:sp>
      <p:sp>
        <p:nvSpPr>
          <p:cNvPr id="4" name="Slide Number Placeholder 3"/>
          <p:cNvSpPr>
            <a:spLocks noGrp="1"/>
          </p:cNvSpPr>
          <p:nvPr>
            <p:ph type="sldNum" sz="quarter" idx="10"/>
          </p:nvPr>
        </p:nvSpPr>
        <p:spPr/>
        <p:txBody>
          <a:bodyPr/>
          <a:lstStyle/>
          <a:p>
            <a:fld id="{8571F538-855F-4CEA-8384-223755B84C1F}" type="slidenum">
              <a:rPr lang="en-US" smtClean="0"/>
              <a:t>15</a:t>
            </a:fld>
            <a:endParaRPr lang="en-US"/>
          </a:p>
        </p:txBody>
      </p:sp>
    </p:spTree>
    <p:extLst>
      <p:ext uri="{BB962C8B-B14F-4D97-AF65-F5344CB8AC3E}">
        <p14:creationId xmlns:p14="http://schemas.microsoft.com/office/powerpoint/2010/main" val="17479597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Canada has used Building codes to improve the performance of housing since 1960 with performance improvement of over 66% with an additional 15% required as of January 1</a:t>
            </a:r>
            <a:r>
              <a:rPr lang="en-CA" baseline="30000" dirty="0"/>
              <a:t>st</a:t>
            </a:r>
            <a:r>
              <a:rPr lang="en-CA" dirty="0"/>
              <a:t> 2017.  Each code iteration sets the requirement for the next code cycle so that the building community,</a:t>
            </a:r>
            <a:r>
              <a:rPr lang="en-CA" baseline="0" dirty="0"/>
              <a:t> material suppliers and equipment manufacturers know 5 years in advance where they will need to be on the next code cycle.</a:t>
            </a:r>
            <a:endParaRPr lang="en-CA" dirty="0"/>
          </a:p>
        </p:txBody>
      </p:sp>
      <p:sp>
        <p:nvSpPr>
          <p:cNvPr id="4" name="Slide Number Placeholder 3"/>
          <p:cNvSpPr>
            <a:spLocks noGrp="1"/>
          </p:cNvSpPr>
          <p:nvPr>
            <p:ph type="sldNum" sz="quarter" idx="10"/>
          </p:nvPr>
        </p:nvSpPr>
        <p:spPr/>
        <p:txBody>
          <a:bodyPr/>
          <a:lstStyle/>
          <a:p>
            <a:fld id="{8571F538-855F-4CEA-8384-223755B84C1F}" type="slidenum">
              <a:rPr lang="en-US" smtClean="0"/>
              <a:t>18</a:t>
            </a:fld>
            <a:endParaRPr lang="en-US"/>
          </a:p>
        </p:txBody>
      </p:sp>
    </p:spTree>
    <p:extLst>
      <p:ext uri="{BB962C8B-B14F-4D97-AF65-F5344CB8AC3E}">
        <p14:creationId xmlns:p14="http://schemas.microsoft.com/office/powerpoint/2010/main" val="15813139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Most of Canada is in a cold climate zone so space heating makes up the largest piece of the energy pie followed closely by water heating.  Forced air furnaces are the primary source of heat.</a:t>
            </a:r>
          </a:p>
        </p:txBody>
      </p:sp>
      <p:sp>
        <p:nvSpPr>
          <p:cNvPr id="4" name="Slide Number Placeholder 3"/>
          <p:cNvSpPr>
            <a:spLocks noGrp="1"/>
          </p:cNvSpPr>
          <p:nvPr>
            <p:ph type="sldNum" sz="quarter" idx="10"/>
          </p:nvPr>
        </p:nvSpPr>
        <p:spPr/>
        <p:txBody>
          <a:bodyPr/>
          <a:lstStyle/>
          <a:p>
            <a:fld id="{8571F538-855F-4CEA-8384-223755B84C1F}" type="slidenum">
              <a:rPr lang="en-US" smtClean="0"/>
              <a:t>19</a:t>
            </a:fld>
            <a:endParaRPr lang="en-US"/>
          </a:p>
        </p:txBody>
      </p:sp>
    </p:spTree>
    <p:extLst>
      <p:ext uri="{BB962C8B-B14F-4D97-AF65-F5344CB8AC3E}">
        <p14:creationId xmlns:p14="http://schemas.microsoft.com/office/powerpoint/2010/main" val="36854107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Canadian Home Builders Association actively promotes and supports the voluntary labeling systems</a:t>
            </a:r>
            <a:r>
              <a:rPr lang="en-CA" baseline="0" dirty="0"/>
              <a:t> approach and has worked with the Federal Government to establish the Net Zero Energy Housing Council to work towards a Net Zero by 2030 program. </a:t>
            </a:r>
            <a:endParaRPr lang="en-CA" dirty="0"/>
          </a:p>
        </p:txBody>
      </p:sp>
      <p:sp>
        <p:nvSpPr>
          <p:cNvPr id="4" name="Slide Number Placeholder 3"/>
          <p:cNvSpPr>
            <a:spLocks noGrp="1"/>
          </p:cNvSpPr>
          <p:nvPr>
            <p:ph type="sldNum" sz="quarter" idx="10"/>
          </p:nvPr>
        </p:nvSpPr>
        <p:spPr/>
        <p:txBody>
          <a:bodyPr/>
          <a:lstStyle/>
          <a:p>
            <a:fld id="{8571F538-855F-4CEA-8384-223755B84C1F}" type="slidenum">
              <a:rPr lang="en-US" smtClean="0"/>
              <a:t>20</a:t>
            </a:fld>
            <a:endParaRPr lang="en-US"/>
          </a:p>
        </p:txBody>
      </p:sp>
    </p:spTree>
    <p:extLst>
      <p:ext uri="{BB962C8B-B14F-4D97-AF65-F5344CB8AC3E}">
        <p14:creationId xmlns:p14="http://schemas.microsoft.com/office/powerpoint/2010/main" val="34734595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Trees  -- big trees in the island lake area.</a:t>
            </a:r>
          </a:p>
          <a:p>
            <a:endParaRPr lang="en-US" dirty="0"/>
          </a:p>
          <a:p>
            <a:r>
              <a:rPr lang="en-US" dirty="0"/>
              <a:t>Medium trees may take more. </a:t>
            </a:r>
          </a:p>
          <a:p>
            <a:endParaRPr lang="en-US" dirty="0"/>
          </a:p>
          <a:p>
            <a:r>
              <a:rPr lang="en-US" dirty="0"/>
              <a:t>That house is in Garden Hill. </a:t>
            </a:r>
          </a:p>
        </p:txBody>
      </p:sp>
      <p:sp>
        <p:nvSpPr>
          <p:cNvPr id="4" name="Slide Number Placeholder 3"/>
          <p:cNvSpPr>
            <a:spLocks noGrp="1"/>
          </p:cNvSpPr>
          <p:nvPr>
            <p:ph type="sldNum" sz="quarter" idx="10"/>
          </p:nvPr>
        </p:nvSpPr>
        <p:spPr/>
        <p:txBody>
          <a:bodyPr/>
          <a:lstStyle/>
          <a:p>
            <a:fld id="{EDFF02BE-524A-7E48-87D9-28E5627E71DB}" type="slidenum">
              <a:rPr lang="en-US" smtClean="0"/>
              <a:t>23</a:t>
            </a:fld>
            <a:endParaRPr lang="en-US"/>
          </a:p>
        </p:txBody>
      </p:sp>
    </p:spTree>
    <p:extLst>
      <p:ext uri="{BB962C8B-B14F-4D97-AF65-F5344CB8AC3E}">
        <p14:creationId xmlns:p14="http://schemas.microsoft.com/office/powerpoint/2010/main" val="3369641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Log cabin course is a 12 day course and have built log homes in garden hill. </a:t>
            </a:r>
          </a:p>
          <a:p>
            <a:endParaRPr lang="en-US" dirty="0"/>
          </a:p>
          <a:p>
            <a:r>
              <a:rPr lang="en-US" dirty="0"/>
              <a:t>Walter Keller is the log builder but have to get instructors for pieces of this. </a:t>
            </a:r>
            <a:r>
              <a:rPr lang="en-US" dirty="0" err="1"/>
              <a:t>Reput</a:t>
            </a:r>
            <a:r>
              <a:rPr lang="en-US" dirty="0"/>
              <a:t> the curriculum again. </a:t>
            </a:r>
          </a:p>
          <a:p>
            <a:endParaRPr lang="en-US" dirty="0"/>
          </a:p>
          <a:p>
            <a:r>
              <a:rPr lang="en-US" dirty="0"/>
              <a:t>Lots of guys can teach chain saw and wood </a:t>
            </a:r>
            <a:r>
              <a:rPr lang="en-US" dirty="0" err="1"/>
              <a:t>meiser</a:t>
            </a:r>
            <a:r>
              <a:rPr lang="en-US" dirty="0"/>
              <a:t>.</a:t>
            </a:r>
          </a:p>
        </p:txBody>
      </p:sp>
      <p:sp>
        <p:nvSpPr>
          <p:cNvPr id="4" name="Slide Number Placeholder 3"/>
          <p:cNvSpPr>
            <a:spLocks noGrp="1"/>
          </p:cNvSpPr>
          <p:nvPr>
            <p:ph type="sldNum" sz="quarter" idx="10"/>
          </p:nvPr>
        </p:nvSpPr>
        <p:spPr/>
        <p:txBody>
          <a:bodyPr/>
          <a:lstStyle/>
          <a:p>
            <a:fld id="{EDFF02BE-524A-7E48-87D9-28E5627E71DB}" type="slidenum">
              <a:rPr lang="en-US" smtClean="0"/>
              <a:t>24</a:t>
            </a:fld>
            <a:endParaRPr lang="en-US"/>
          </a:p>
        </p:txBody>
      </p:sp>
    </p:spTree>
    <p:extLst>
      <p:ext uri="{BB962C8B-B14F-4D97-AF65-F5344CB8AC3E}">
        <p14:creationId xmlns:p14="http://schemas.microsoft.com/office/powerpoint/2010/main" val="27901704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Standing tree – harvest in winter and sawmill in spring. </a:t>
            </a:r>
          </a:p>
          <a:p>
            <a:endParaRPr lang="en-US" dirty="0"/>
          </a:p>
          <a:p>
            <a:r>
              <a:rPr lang="en-US" dirty="0"/>
              <a:t>Big red building – to store wood inside.</a:t>
            </a:r>
          </a:p>
          <a:p>
            <a:endParaRPr lang="en-US" dirty="0"/>
          </a:p>
          <a:p>
            <a:r>
              <a:rPr lang="en-US" dirty="0"/>
              <a:t>Forestry course – biggest challenge is getting the wood out. </a:t>
            </a:r>
          </a:p>
          <a:p>
            <a:endParaRPr lang="en-US" dirty="0"/>
          </a:p>
          <a:p>
            <a:r>
              <a:rPr lang="en-US" dirty="0"/>
              <a:t>Garden Hill guys floated the trees out. </a:t>
            </a:r>
          </a:p>
          <a:p>
            <a:endParaRPr lang="en-US" dirty="0"/>
          </a:p>
          <a:p>
            <a:r>
              <a:rPr lang="en-US" dirty="0"/>
              <a:t>Or skidder. </a:t>
            </a:r>
          </a:p>
          <a:p>
            <a:endParaRPr lang="en-US" dirty="0"/>
          </a:p>
          <a:p>
            <a:r>
              <a:rPr lang="en-US" dirty="0"/>
              <a:t>Can take the </a:t>
            </a:r>
            <a:r>
              <a:rPr lang="en-US" dirty="0" err="1"/>
              <a:t>woodmeiser</a:t>
            </a:r>
            <a:r>
              <a:rPr lang="en-US" dirty="0"/>
              <a:t> to bush and haul out by truck.</a:t>
            </a:r>
          </a:p>
          <a:p>
            <a:endParaRPr lang="en-US" dirty="0"/>
          </a:p>
          <a:p>
            <a:r>
              <a:rPr lang="en-US" dirty="0"/>
              <a:t>S</a:t>
            </a:r>
          </a:p>
        </p:txBody>
      </p:sp>
      <p:sp>
        <p:nvSpPr>
          <p:cNvPr id="4" name="Slide Number Placeholder 3"/>
          <p:cNvSpPr>
            <a:spLocks noGrp="1"/>
          </p:cNvSpPr>
          <p:nvPr>
            <p:ph type="sldNum" sz="quarter" idx="10"/>
          </p:nvPr>
        </p:nvSpPr>
        <p:spPr/>
        <p:txBody>
          <a:bodyPr/>
          <a:lstStyle/>
          <a:p>
            <a:fld id="{EDFF02BE-524A-7E48-87D9-28E5627E71DB}" type="slidenum">
              <a:rPr lang="en-US" smtClean="0"/>
              <a:t>25</a:t>
            </a:fld>
            <a:endParaRPr lang="en-US"/>
          </a:p>
        </p:txBody>
      </p:sp>
    </p:spTree>
    <p:extLst>
      <p:ext uri="{BB962C8B-B14F-4D97-AF65-F5344CB8AC3E}">
        <p14:creationId xmlns:p14="http://schemas.microsoft.com/office/powerpoint/2010/main" val="20790656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Rectangle 10"/>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 name="Subtitle 2"/>
          <p:cNvSpPr>
            <a:spLocks noGrp="1"/>
          </p:cNvSpPr>
          <p:nvPr>
            <p:ph type="subTitle" idx="1"/>
          </p:nvPr>
        </p:nvSpPr>
        <p:spPr>
          <a:xfrm>
            <a:off x="3743323" y="3721473"/>
            <a:ext cx="5120640" cy="1581150"/>
          </a:xfrm>
        </p:spPr>
        <p:txBody>
          <a:bodyPr>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bg2"/>
                </a:solidFill>
              </a:defRPr>
            </a:lvl1pPr>
          </a:lstStyle>
          <a:p>
            <a:fld id="{04AF466F-BDA4-4F18-9C7B-FF0A9A1B0E80}" type="datetime1">
              <a:rPr lang="en-US" smtClean="0"/>
              <a:pPr/>
              <a:t>4/2/19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91475" y="6429375"/>
            <a:ext cx="876300" cy="292100"/>
          </a:xfrm>
        </p:spPr>
        <p:txBody>
          <a:bodyPr/>
          <a:lstStyle/>
          <a:p>
            <a:fld id="{6E2D2B3B-882E-40F3-A32F-6DD516915044}" type="slidenum">
              <a:rPr lang="en-US" smtClean="0"/>
              <a:pPr/>
              <a:t>‹#›</a:t>
            </a:fld>
            <a:endParaRPr lang="en-US" dirty="0"/>
          </a:p>
        </p:txBody>
      </p:sp>
      <p:sp>
        <p:nvSpPr>
          <p:cNvPr id="9"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Title 9"/>
          <p:cNvSpPr>
            <a:spLocks noGrp="1"/>
          </p:cNvSpPr>
          <p:nvPr>
            <p:ph type="title"/>
          </p:nvPr>
        </p:nvSpPr>
        <p:spPr>
          <a:xfrm>
            <a:off x="3739896" y="1417320"/>
            <a:ext cx="5120640" cy="2304288"/>
          </a:xfrm>
        </p:spPr>
        <p:txBody>
          <a:bodyPr>
            <a:normAutofit/>
          </a:bodyPr>
          <a:lstStyle>
            <a:lvl1pPr>
              <a:defRPr sz="4000" cap="all" baseline="0"/>
            </a:lvl1pPr>
          </a:lstStyle>
          <a:p>
            <a:r>
              <a:rPr lang="en-US"/>
              <a:t>Click to edit Master title style</a:t>
            </a:r>
            <a:endParaRPr lang="en-US" dirty="0"/>
          </a:p>
        </p:txBody>
      </p:sp>
      <p:sp>
        <p:nvSpPr>
          <p:cNvPr id="13"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FB4290-6522-4139-852E-05BD9E7F0D2E}" type="datetime1">
              <a:rPr lang="en-US" smtClean="0"/>
              <a:pPr/>
              <a:t>4/2/19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AB955F9-81EA-47C5-8059-9E5C2B437C70}" type="datetime1">
              <a:rPr lang="en-US" smtClean="0"/>
              <a:pPr/>
              <a:t>4/2/19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7543800" cy="1143000"/>
          </a:xfrm>
        </p:spPr>
        <p:txBody>
          <a:bodyPr/>
          <a:lstStyle/>
          <a:p>
            <a:r>
              <a:rPr lang="en-US"/>
              <a:t>Click to edit Master title style</a:t>
            </a:r>
          </a:p>
        </p:txBody>
      </p:sp>
      <p:sp>
        <p:nvSpPr>
          <p:cNvPr id="3" name="Content Placeholder 2"/>
          <p:cNvSpPr>
            <a:spLocks noGrp="1"/>
          </p:cNvSpPr>
          <p:nvPr>
            <p:ph sz="half" idx="1"/>
          </p:nvPr>
        </p:nvSpPr>
        <p:spPr>
          <a:xfrm>
            <a:off x="914400" y="2286000"/>
            <a:ext cx="36957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762500" y="2286000"/>
            <a:ext cx="3695700" cy="17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762500" y="4191000"/>
            <a:ext cx="3695700" cy="17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7">
            <a:extLst>
              <a:ext uri="{FF2B5EF4-FFF2-40B4-BE49-F238E27FC236}">
                <a16:creationId xmlns:a16="http://schemas.microsoft.com/office/drawing/2014/main" id="{F1F0BBF3-ABFE-4570-BF8E-9DE07A6412E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7" name="Rectangle 8">
            <a:extLst>
              <a:ext uri="{FF2B5EF4-FFF2-40B4-BE49-F238E27FC236}">
                <a16:creationId xmlns:a16="http://schemas.microsoft.com/office/drawing/2014/main" id="{FFECA2C3-51B3-4F89-B5E1-72D93AB2E8F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8" name="Rectangle 9">
            <a:extLst>
              <a:ext uri="{FF2B5EF4-FFF2-40B4-BE49-F238E27FC236}">
                <a16:creationId xmlns:a16="http://schemas.microsoft.com/office/drawing/2014/main" id="{34AEBE86-76FE-4E6C-8A80-7F680BD0F4A1}"/>
              </a:ext>
            </a:extLst>
          </p:cNvPr>
          <p:cNvSpPr>
            <a:spLocks noGrp="1" noChangeArrowheads="1"/>
          </p:cNvSpPr>
          <p:nvPr>
            <p:ph type="sldNum" sz="quarter" idx="12"/>
          </p:nvPr>
        </p:nvSpPr>
        <p:spPr>
          <a:ln/>
        </p:spPr>
        <p:txBody>
          <a:bodyPr/>
          <a:lstStyle>
            <a:lvl1pPr>
              <a:defRPr/>
            </a:lvl1pPr>
          </a:lstStyle>
          <a:p>
            <a:fld id="{C58267F1-0C58-4422-92EE-81BD4F8CDC4C}" type="slidenum">
              <a:rPr lang="en-US" altLang="en-US"/>
              <a:pPr/>
              <a:t>‹#›</a:t>
            </a:fld>
            <a:endParaRPr lang="en-US" altLang="en-US"/>
          </a:p>
        </p:txBody>
      </p:sp>
    </p:spTree>
    <p:extLst>
      <p:ext uri="{BB962C8B-B14F-4D97-AF65-F5344CB8AC3E}">
        <p14:creationId xmlns:p14="http://schemas.microsoft.com/office/powerpoint/2010/main" val="41575067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7543800" cy="1143000"/>
          </a:xfrm>
        </p:spPr>
        <p:txBody>
          <a:bodyPr/>
          <a:lstStyle/>
          <a:p>
            <a:r>
              <a:rPr lang="en-US"/>
              <a:t>Click to edit Master title style</a:t>
            </a:r>
          </a:p>
        </p:txBody>
      </p:sp>
      <p:sp>
        <p:nvSpPr>
          <p:cNvPr id="3" name="Table Placeholder 2"/>
          <p:cNvSpPr>
            <a:spLocks noGrp="1"/>
          </p:cNvSpPr>
          <p:nvPr>
            <p:ph type="tbl" idx="1"/>
          </p:nvPr>
        </p:nvSpPr>
        <p:spPr>
          <a:xfrm>
            <a:off x="914400" y="2286000"/>
            <a:ext cx="7543800" cy="3657600"/>
          </a:xfrm>
        </p:spPr>
        <p:txBody>
          <a:bodyPr/>
          <a:lstStyle/>
          <a:p>
            <a:pPr lvl="0"/>
            <a:endParaRPr lang="en-US" noProof="0"/>
          </a:p>
        </p:txBody>
      </p:sp>
      <p:sp>
        <p:nvSpPr>
          <p:cNvPr id="4" name="Rectangle 7">
            <a:extLst>
              <a:ext uri="{FF2B5EF4-FFF2-40B4-BE49-F238E27FC236}">
                <a16:creationId xmlns:a16="http://schemas.microsoft.com/office/drawing/2014/main" id="{73685B2C-2C15-452A-A539-297129481B1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8">
            <a:extLst>
              <a:ext uri="{FF2B5EF4-FFF2-40B4-BE49-F238E27FC236}">
                <a16:creationId xmlns:a16="http://schemas.microsoft.com/office/drawing/2014/main" id="{0C6DAFBB-BB9B-4A9C-885E-13C4F0B98CB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9">
            <a:extLst>
              <a:ext uri="{FF2B5EF4-FFF2-40B4-BE49-F238E27FC236}">
                <a16:creationId xmlns:a16="http://schemas.microsoft.com/office/drawing/2014/main" id="{9D4BB23D-B4F3-49F2-A2D0-F3A393C84CA9}"/>
              </a:ext>
            </a:extLst>
          </p:cNvPr>
          <p:cNvSpPr>
            <a:spLocks noGrp="1" noChangeArrowheads="1"/>
          </p:cNvSpPr>
          <p:nvPr>
            <p:ph type="sldNum" sz="quarter" idx="12"/>
          </p:nvPr>
        </p:nvSpPr>
        <p:spPr>
          <a:ln/>
        </p:spPr>
        <p:txBody>
          <a:bodyPr/>
          <a:lstStyle>
            <a:lvl1pPr>
              <a:defRPr/>
            </a:lvl1pPr>
          </a:lstStyle>
          <a:p>
            <a:fld id="{FE646E35-02B1-4F9D-8D88-1CEB5A04E525}" type="slidenum">
              <a:rPr lang="en-US" altLang="en-US"/>
              <a:pPr/>
              <a:t>‹#›</a:t>
            </a:fld>
            <a:endParaRPr lang="en-US" altLang="en-US"/>
          </a:p>
        </p:txBody>
      </p:sp>
    </p:spTree>
    <p:extLst>
      <p:ext uri="{BB962C8B-B14F-4D97-AF65-F5344CB8AC3E}">
        <p14:creationId xmlns:p14="http://schemas.microsoft.com/office/powerpoint/2010/main" val="8384815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Freeform 8"/>
          <p:cNvSpPr>
            <a:spLocks noChangeAspect="1" noEditPoints="1"/>
          </p:cNvSpPr>
          <p:nvPr/>
        </p:nvSpPr>
        <p:spPr bwMode="auto">
          <a:xfrm>
            <a:off x="5489634" y="0"/>
            <a:ext cx="3393768" cy="6858000"/>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 name="Date Placeholder 3"/>
          <p:cNvSpPr>
            <a:spLocks noGrp="1"/>
          </p:cNvSpPr>
          <p:nvPr>
            <p:ph type="dt" sz="half" idx="10"/>
          </p:nvPr>
        </p:nvSpPr>
        <p:spPr/>
        <p:txBody>
          <a:bodyPr/>
          <a:lstStyle/>
          <a:p>
            <a:fld id="{1CEF607B-A47E-422C-9BEF-122CCDB7C526}" type="datetime1">
              <a:rPr lang="en-US" smtClean="0"/>
              <a:pPr/>
              <a:t>4/2/19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
        <p:nvSpPr>
          <p:cNvPr id="25" name="Title Placeholder 1"/>
          <p:cNvSpPr>
            <a:spLocks noGrp="1"/>
          </p:cNvSpPr>
          <p:nvPr>
            <p:ph type="title"/>
          </p:nvPr>
        </p:nvSpPr>
        <p:spPr>
          <a:xfrm>
            <a:off x="276225" y="228600"/>
            <a:ext cx="8591550" cy="1066801"/>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1" name="Content Placeholder 30"/>
          <p:cNvSpPr>
            <a:spLocks noGrp="1"/>
          </p:cNvSpPr>
          <p:nvPr>
            <p:ph sz="quarter" idx="13"/>
          </p:nvPr>
        </p:nvSpPr>
        <p:spPr>
          <a:xfrm>
            <a:off x="274320" y="1298448"/>
            <a:ext cx="8595360" cy="4937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lvl1pPr>
              <a:defRPr>
                <a:solidFill>
                  <a:schemeClr val="bg2"/>
                </a:solidFill>
              </a:defRPr>
            </a:lvl1pPr>
          </a:lstStyle>
          <a:p>
            <a:fld id="{63A9A7CB-BEE6-4F99-898E-913F06E8E125}" type="datetime1">
              <a:rPr lang="en-US" smtClean="0"/>
              <a:pPr/>
              <a:t>4/2/19</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
        <p:nvSpPr>
          <p:cNvPr id="15" name="Subtitle 2"/>
          <p:cNvSpPr>
            <a:spLocks noGrp="1"/>
          </p:cNvSpPr>
          <p:nvPr>
            <p:ph type="subTitle" idx="1"/>
          </p:nvPr>
        </p:nvSpPr>
        <p:spPr>
          <a:xfrm>
            <a:off x="3743324" y="1400174"/>
            <a:ext cx="5120640" cy="1476375"/>
          </a:xfrm>
        </p:spPr>
        <p:txBody>
          <a:bodyPr anchor="b" anchorCtr="0">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Freeform 7"/>
          <p:cNvSpPr>
            <a:spLocks noChangeAspect="1" noEditPoints="1"/>
          </p:cNvSpPr>
          <p:nvPr/>
        </p:nvSpPr>
        <p:spPr bwMode="auto">
          <a:xfrm>
            <a:off x="34289" y="136641"/>
            <a:ext cx="3326149" cy="6721359"/>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Title 11"/>
          <p:cNvSpPr>
            <a:spLocks noGrp="1"/>
          </p:cNvSpPr>
          <p:nvPr>
            <p:ph type="title"/>
          </p:nvPr>
        </p:nvSpPr>
        <p:spPr>
          <a:xfrm>
            <a:off x="3733800" y="2895599"/>
            <a:ext cx="5129543" cy="2667001"/>
          </a:xfrm>
        </p:spPr>
        <p:txBody>
          <a:bodyPr anchor="t">
            <a:normAutofit/>
          </a:bodyPr>
          <a:lstStyle>
            <a:lvl1pPr>
              <a:defRPr kumimoji="0" lang="en-US" sz="4000" b="0" i="0" u="none" strike="noStrike" kern="1200" cap="all" spc="0" normalizeH="0" baseline="0" noProof="0" dirty="0" smtClean="0">
                <a:ln>
                  <a:noFill/>
                </a:ln>
                <a:solidFill>
                  <a:schemeClr val="tx2"/>
                </a:solidFill>
                <a:effectLst/>
                <a:uLnTx/>
                <a:uFillTx/>
                <a:latin typeface="+mj-lt"/>
                <a:ea typeface="+mj-ea"/>
                <a:cs typeface="Tunga" pitchFamily="2"/>
              </a:defRPr>
            </a:lvl1pPr>
          </a:lstStyle>
          <a:p>
            <a:r>
              <a:rPr lang="en-US"/>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6EE300C-6FC5-4FC3-AF1A-075E4F50620D}" type="datetime1">
              <a:rPr lang="en-US" smtClean="0"/>
              <a:pPr/>
              <a:t>4/2/19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a:p>
        </p:txBody>
      </p:sp>
      <p:sp>
        <p:nvSpPr>
          <p:cNvPr id="9"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12" name="Content Placeholder 11"/>
          <p:cNvSpPr>
            <a:spLocks noGrp="1"/>
          </p:cNvSpPr>
          <p:nvPr>
            <p:ph sz="quarter" idx="13"/>
          </p:nvPr>
        </p:nvSpPr>
        <p:spPr>
          <a:xfrm>
            <a:off x="276225" y="1298448"/>
            <a:ext cx="4251960" cy="4937760"/>
          </a:xfrm>
        </p:spPr>
        <p:txBody>
          <a:bodyPr>
            <a:normAutofit/>
          </a:bodyPr>
          <a:lstStyle>
            <a:lvl1pPr>
              <a:defRPr sz="2000"/>
            </a:lvl1pPr>
            <a:lvl2pPr>
              <a:defRPr sz="18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1"/>
          <p:cNvSpPr>
            <a:spLocks noGrp="1"/>
          </p:cNvSpPr>
          <p:nvPr>
            <p:ph sz="quarter" idx="14"/>
          </p:nvPr>
        </p:nvSpPr>
        <p:spPr>
          <a:xfrm>
            <a:off x="4615815" y="1298448"/>
            <a:ext cx="4251960" cy="4937760"/>
          </a:xfrm>
        </p:spPr>
        <p:txBody>
          <a:bodyPr>
            <a:normAutofit/>
          </a:bodyPr>
          <a:lstStyle>
            <a:lvl1pPr>
              <a:defRPr sz="2000"/>
            </a:lvl1pPr>
            <a:lvl2pPr>
              <a:defRPr sz="18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F50D295D-4A77-4DEB-B04C-9F4282A8BC04}" type="datetime1">
              <a:rPr lang="en-US" smtClean="0"/>
              <a:pPr/>
              <a:t>4/2/19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2D2B3B-882E-40F3-A32F-6DD516915044}" type="slidenum">
              <a:rPr lang="en-US" smtClean="0"/>
              <a:pPr/>
              <a:t>‹#›</a:t>
            </a:fld>
            <a:endParaRPr lang="en-US"/>
          </a:p>
        </p:txBody>
      </p:sp>
      <p:sp>
        <p:nvSpPr>
          <p:cNvPr id="12"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14" name="Content Placeholder 11"/>
          <p:cNvSpPr>
            <a:spLocks noGrp="1"/>
          </p:cNvSpPr>
          <p:nvPr>
            <p:ph sz="quarter" idx="13"/>
          </p:nvPr>
        </p:nvSpPr>
        <p:spPr>
          <a:xfrm>
            <a:off x="276225" y="1810512"/>
            <a:ext cx="4251960" cy="4425696"/>
          </a:xfrm>
        </p:spPr>
        <p:txBody>
          <a:bodyPr>
            <a:normAutofit/>
          </a:bodyPr>
          <a:lstStyle>
            <a:lvl1pPr>
              <a:defRPr sz="2000"/>
            </a:lvl1pPr>
            <a:lvl2pPr>
              <a:defRPr sz="18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11"/>
          <p:cNvSpPr>
            <a:spLocks noGrp="1"/>
          </p:cNvSpPr>
          <p:nvPr>
            <p:ph sz="quarter" idx="14"/>
          </p:nvPr>
        </p:nvSpPr>
        <p:spPr>
          <a:xfrm>
            <a:off x="4615815" y="1810512"/>
            <a:ext cx="4251960" cy="4425696"/>
          </a:xfrm>
        </p:spPr>
        <p:txBody>
          <a:bodyPr>
            <a:normAutofit/>
          </a:bodyPr>
          <a:lstStyle>
            <a:lvl1pPr>
              <a:defRPr sz="2000"/>
            </a:lvl1pPr>
            <a:lvl2pPr>
              <a:defRPr sz="18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3"/>
          <p:cNvSpPr>
            <a:spLocks noGrp="1"/>
          </p:cNvSpPr>
          <p:nvPr>
            <p:ph type="body" sz="half" idx="2"/>
          </p:nvPr>
        </p:nvSpPr>
        <p:spPr>
          <a:xfrm>
            <a:off x="276225" y="1298448"/>
            <a:ext cx="4248150" cy="509587"/>
          </a:xfrm>
        </p:spPr>
        <p:txBody>
          <a:bodyPr anchor="ctr">
            <a:normAutofit/>
          </a:bodyPr>
          <a:lstStyle>
            <a:lvl1pPr marL="0" indent="0" algn="l">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1" name="Text Placeholder 3"/>
          <p:cNvSpPr>
            <a:spLocks noGrp="1"/>
          </p:cNvSpPr>
          <p:nvPr>
            <p:ph type="body" sz="half" idx="15"/>
          </p:nvPr>
        </p:nvSpPr>
        <p:spPr>
          <a:xfrm>
            <a:off x="4615815" y="1298448"/>
            <a:ext cx="4248150" cy="509587"/>
          </a:xfrm>
        </p:spPr>
        <p:txBody>
          <a:bodyPr anchor="ctr">
            <a:normAutofit/>
          </a:bodyPr>
          <a:lstStyle>
            <a:lvl1pPr marL="0" indent="0">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tx2"/>
                </a:solidFill>
              </a:defRPr>
            </a:lvl1pPr>
          </a:lstStyle>
          <a:p>
            <a:fld id="{02B28685-4D0C-42D5-8013-B5904CD1FCBC}" type="datetime1">
              <a:rPr lang="en-US" smtClean="0"/>
              <a:pPr/>
              <a:t>4/2/19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2D2B3B-882E-40F3-A32F-6DD516915044}" type="slidenum">
              <a:rPr lang="en-US" smtClean="0"/>
              <a:pPr/>
              <a:t>‹#›</a:t>
            </a:fld>
            <a:endParaRPr lang="en-US"/>
          </a:p>
        </p:txBody>
      </p:sp>
      <p:sp>
        <p:nvSpPr>
          <p:cNvPr id="17"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F226C0-9885-4BA9-BBFA-A52CBFEBB775}" type="datetime1">
              <a:rPr lang="en-US" smtClean="0"/>
              <a:pPr/>
              <a:t>4/2/19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1"/>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lvl1pPr>
              <a:defRPr>
                <a:solidFill>
                  <a:schemeClr val="bg2"/>
                </a:solidFill>
              </a:defRPr>
            </a:lvl1pPr>
          </a:lstStyle>
          <a:p>
            <a:fld id="{EBEE1B38-C5EB-4D66-9137-0AFE9CDEDE8F}" type="datetime1">
              <a:rPr lang="en-US" smtClean="0"/>
              <a:pPr/>
              <a:t>4/2/19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a:p>
        </p:txBody>
      </p:sp>
      <p:sp>
        <p:nvSpPr>
          <p:cNvPr id="9" name="Title Placeholder 1"/>
          <p:cNvSpPr>
            <a:spLocks noGrp="1"/>
          </p:cNvSpPr>
          <p:nvPr>
            <p:ph type="title"/>
          </p:nvPr>
        </p:nvSpPr>
        <p:spPr>
          <a:xfrm>
            <a:off x="276225" y="228601"/>
            <a:ext cx="2834640" cy="1298448"/>
          </a:xfrm>
          <a:prstGeom prst="rect">
            <a:avLst/>
          </a:prstGeom>
        </p:spPr>
        <p:txBody>
          <a:bodyPr vert="horz" lIns="91440" tIns="45720" rIns="91440" bIns="45720" rtlCol="0" anchor="b" anchorCtr="0">
            <a:normAutofit/>
          </a:bodyPr>
          <a:lstStyle>
            <a:lvl1pPr>
              <a:defRPr sz="2400">
                <a:solidFill>
                  <a:schemeClr val="bg2"/>
                </a:solidFill>
              </a:defRPr>
            </a:lvl1pPr>
          </a:lstStyle>
          <a:p>
            <a:r>
              <a:rPr lang="en-US"/>
              <a:t>Click to edit Master title style</a:t>
            </a:r>
            <a:endParaRPr lang="en-US" dirty="0"/>
          </a:p>
        </p:txBody>
      </p:sp>
      <p:sp>
        <p:nvSpPr>
          <p:cNvPr id="10" name="Content Placeholder 11"/>
          <p:cNvSpPr>
            <a:spLocks noGrp="1"/>
          </p:cNvSpPr>
          <p:nvPr>
            <p:ph sz="quarter" idx="14"/>
          </p:nvPr>
        </p:nvSpPr>
        <p:spPr>
          <a:xfrm>
            <a:off x="3775935" y="533400"/>
            <a:ext cx="5063266" cy="5702808"/>
          </a:xfrm>
        </p:spPr>
        <p:txBody>
          <a:bodyPr>
            <a:normAutofit/>
          </a:bodyPr>
          <a:lstStyle>
            <a:lvl1pPr>
              <a:defRPr sz="2000"/>
            </a:lvl1pPr>
            <a:lvl2pPr>
              <a:defRPr sz="18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3"/>
          <p:cNvSpPr>
            <a:spLocks noGrp="1"/>
          </p:cNvSpPr>
          <p:nvPr>
            <p:ph type="body" sz="half" idx="2"/>
          </p:nvPr>
        </p:nvSpPr>
        <p:spPr>
          <a:xfrm>
            <a:off x="276224" y="1539240"/>
            <a:ext cx="2834640" cy="4709160"/>
          </a:xfrm>
        </p:spPr>
        <p:txBody>
          <a:bodyPr>
            <a:normAutofit/>
          </a:bodyPr>
          <a:lstStyle>
            <a:lvl1pPr marL="0" indent="0">
              <a:buNone/>
              <a:defRPr lang="en-US" sz="1600" b="0" i="0" kern="1200" cap="none" spc="30" baseline="0" dirty="0" smtClean="0">
                <a:solidFill>
                  <a:schemeClr val="bg2"/>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600"/>
              </a:spcBef>
              <a:spcAft>
                <a:spcPts val="0"/>
              </a:spcAft>
              <a:buClr>
                <a:schemeClr val="accent1"/>
              </a:buClr>
              <a:buFont typeface="Arial" pitchFamily="34" charset="0"/>
              <a:buNone/>
            </a:pPr>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3" name="Rectangle 12"/>
          <p:cNvSpPr/>
          <p:nvPr/>
        </p:nvSpPr>
        <p:spPr>
          <a:xfrm>
            <a:off x="0" y="-1"/>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3409950" y="0"/>
            <a:ext cx="5734050" cy="6858000"/>
          </a:xfrm>
        </p:spPr>
        <p:txBody>
          <a:bodyPr anchor="ctr" anchorCtr="0"/>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5" name="Date Placeholder 4"/>
          <p:cNvSpPr>
            <a:spLocks noGrp="1"/>
          </p:cNvSpPr>
          <p:nvPr>
            <p:ph type="dt" sz="half" idx="10"/>
          </p:nvPr>
        </p:nvSpPr>
        <p:spPr/>
        <p:txBody>
          <a:bodyPr/>
          <a:lstStyle>
            <a:lvl1pPr>
              <a:defRPr>
                <a:solidFill>
                  <a:schemeClr val="bg2"/>
                </a:solidFill>
              </a:defRPr>
            </a:lvl1pPr>
          </a:lstStyle>
          <a:p>
            <a:fld id="{327B613C-1AD7-49D3-885D-F654C5CDBAA6}" type="datetime1">
              <a:rPr lang="en-US" smtClean="0"/>
              <a:pPr/>
              <a:t>4/2/19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dirty="0"/>
          </a:p>
        </p:txBody>
      </p:sp>
      <p:sp>
        <p:nvSpPr>
          <p:cNvPr id="21" name="Title Placeholder 1"/>
          <p:cNvSpPr>
            <a:spLocks noGrp="1"/>
          </p:cNvSpPr>
          <p:nvPr>
            <p:ph type="title"/>
          </p:nvPr>
        </p:nvSpPr>
        <p:spPr>
          <a:xfrm>
            <a:off x="276224" y="228600"/>
            <a:ext cx="2834640" cy="1295399"/>
          </a:xfrm>
          <a:prstGeom prst="rect">
            <a:avLst/>
          </a:prstGeom>
        </p:spPr>
        <p:txBody>
          <a:bodyPr vert="horz" lIns="91440" tIns="45720" rIns="91440" bIns="45720" rtlCol="0" anchor="b" anchorCtr="0">
            <a:normAutofit/>
          </a:bodyPr>
          <a:lstStyle>
            <a:lvl1pPr>
              <a:defRPr sz="2400">
                <a:solidFill>
                  <a:schemeClr val="bg2"/>
                </a:solidFill>
              </a:defRPr>
            </a:lvl1pPr>
          </a:lstStyle>
          <a:p>
            <a:r>
              <a:rPr lang="en-US"/>
              <a:t>Click to edit Master title style</a:t>
            </a:r>
            <a:endParaRPr lang="en-US" dirty="0"/>
          </a:p>
        </p:txBody>
      </p:sp>
      <p:sp>
        <p:nvSpPr>
          <p:cNvPr id="25" name="Text Placeholder 24"/>
          <p:cNvSpPr>
            <a:spLocks noGrp="1"/>
          </p:cNvSpPr>
          <p:nvPr>
            <p:ph type="body" sz="quarter" idx="13"/>
          </p:nvPr>
        </p:nvSpPr>
        <p:spPr>
          <a:xfrm>
            <a:off x="274320" y="1536192"/>
            <a:ext cx="2834640" cy="4712208"/>
          </a:xfrm>
        </p:spPr>
        <p:txBody>
          <a:bodyPr>
            <a:normAutofit/>
          </a:bodyPr>
          <a:lstStyle>
            <a:lvl1pPr marL="0" indent="0">
              <a:buNone/>
              <a:defRPr sz="1600">
                <a:solidFill>
                  <a:schemeClr val="bg2"/>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276225" y="1295400"/>
            <a:ext cx="8591550" cy="493394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76225" y="6429375"/>
            <a:ext cx="2133600" cy="292100"/>
          </a:xfrm>
          <a:prstGeom prst="rect">
            <a:avLst/>
          </a:prstGeom>
        </p:spPr>
        <p:txBody>
          <a:bodyPr vert="horz" lIns="91440" tIns="45720" rIns="91440" bIns="45720" rtlCol="0" anchor="ctr">
            <a:normAutofit/>
          </a:bodyPr>
          <a:lstStyle>
            <a:lvl1pPr algn="l">
              <a:defRPr sz="1050" b="1">
                <a:solidFill>
                  <a:schemeClr val="tx2"/>
                </a:solidFill>
              </a:defRPr>
            </a:lvl1pPr>
          </a:lstStyle>
          <a:p>
            <a:fld id="{327B613C-1AD7-49D3-885D-F654C5CDBAA6}" type="datetime1">
              <a:rPr lang="en-US" smtClean="0"/>
              <a:pPr/>
              <a:t>4/2/19</a:t>
            </a:fld>
            <a:endParaRPr lang="en-US" dirty="0"/>
          </a:p>
        </p:txBody>
      </p:sp>
      <p:sp>
        <p:nvSpPr>
          <p:cNvPr id="5" name="Footer Placeholder 4"/>
          <p:cNvSpPr>
            <a:spLocks noGrp="1"/>
          </p:cNvSpPr>
          <p:nvPr>
            <p:ph type="ftr" sz="quarter" idx="3"/>
          </p:nvPr>
        </p:nvSpPr>
        <p:spPr>
          <a:xfrm>
            <a:off x="3743324" y="6429375"/>
            <a:ext cx="4086225" cy="292100"/>
          </a:xfrm>
          <a:prstGeom prst="rect">
            <a:avLst/>
          </a:prstGeom>
        </p:spPr>
        <p:txBody>
          <a:bodyPr vert="horz" lIns="91440" tIns="45720" rIns="91440" bIns="45720" rtlCol="0" anchor="ctr">
            <a:normAutofit/>
          </a:bodyPr>
          <a:lstStyle>
            <a:lvl1pPr algn="l">
              <a:defRPr sz="1050" b="1">
                <a:solidFill>
                  <a:schemeClr val="tx2"/>
                </a:solidFill>
              </a:defRPr>
            </a:lvl1pPr>
          </a:lstStyle>
          <a:p>
            <a:endParaRPr lang="en-US" dirty="0"/>
          </a:p>
        </p:txBody>
      </p:sp>
      <p:sp>
        <p:nvSpPr>
          <p:cNvPr id="6" name="Slide Number Placeholder 5"/>
          <p:cNvSpPr>
            <a:spLocks noGrp="1"/>
          </p:cNvSpPr>
          <p:nvPr>
            <p:ph type="sldNum" sz="quarter" idx="4"/>
          </p:nvPr>
        </p:nvSpPr>
        <p:spPr>
          <a:xfrm>
            <a:off x="7991475" y="6429375"/>
            <a:ext cx="876300" cy="292100"/>
          </a:xfrm>
          <a:prstGeom prst="rect">
            <a:avLst/>
          </a:prstGeom>
        </p:spPr>
        <p:txBody>
          <a:bodyPr vert="horz" lIns="91440" tIns="45720" rIns="91440" bIns="45720" rtlCol="0" anchor="ctr">
            <a:normAutofit/>
          </a:bodyPr>
          <a:lstStyle>
            <a:lvl1pPr algn="r">
              <a:defRPr sz="1600" b="1">
                <a:solidFill>
                  <a:schemeClr val="tx2"/>
                </a:solidFill>
              </a:defRPr>
            </a:lvl1pPr>
          </a:lstStyle>
          <a:p>
            <a:fld id="{6E2D2B3B-882E-40F3-A32F-6DD516915044}"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65" r:id="rId1"/>
    <p:sldLayoutId id="2147483966" r:id="rId2"/>
    <p:sldLayoutId id="2147483967" r:id="rId3"/>
    <p:sldLayoutId id="2147483968" r:id="rId4"/>
    <p:sldLayoutId id="2147483969" r:id="rId5"/>
    <p:sldLayoutId id="2147483970" r:id="rId6"/>
    <p:sldLayoutId id="2147483971" r:id="rId7"/>
    <p:sldLayoutId id="2147483972" r:id="rId8"/>
    <p:sldLayoutId id="2147483973" r:id="rId9"/>
    <p:sldLayoutId id="2147483974" r:id="rId10"/>
    <p:sldLayoutId id="2147483975" r:id="rId11"/>
    <p:sldLayoutId id="2147483976" r:id="rId12"/>
    <p:sldLayoutId id="2147483977" r:id="rId13"/>
  </p:sldLayoutIdLst>
  <p:hf sldNum="0" hdr="0" ftr="0" dt="0"/>
  <p:txStyles>
    <p:titleStyle>
      <a:lvl1pPr algn="l" defTabSz="914400" rtl="0" eaLnBrk="1" latinLnBrk="0" hangingPunct="1">
        <a:spcBef>
          <a:spcPts val="400"/>
        </a:spcBef>
        <a:buNone/>
        <a:defRPr sz="3600" b="0" kern="1200" cap="none" spc="0" baseline="0">
          <a:solidFill>
            <a:schemeClr val="tx2"/>
          </a:solidFill>
          <a:latin typeface="+mj-lt"/>
          <a:ea typeface="+mj-ea"/>
          <a:cs typeface="Tunga" pitchFamily="2"/>
        </a:defRPr>
      </a:lvl1pPr>
    </p:titleStyle>
    <p:bodyStyle>
      <a:lvl1pPr marL="171450" indent="-173736" algn="l" defTabSz="914400" rtl="0" eaLnBrk="1" latinLnBrk="0" hangingPunct="1">
        <a:spcBef>
          <a:spcPts val="600"/>
        </a:spcBef>
        <a:spcAft>
          <a:spcPts val="0"/>
        </a:spcAft>
        <a:buClr>
          <a:schemeClr val="accent1"/>
        </a:buClr>
        <a:buFont typeface="Arial" pitchFamily="34" charset="0"/>
        <a:buChar char="•"/>
        <a:defRPr sz="2200" b="0" i="0" kern="1200" cap="none" spc="30" baseline="0">
          <a:solidFill>
            <a:schemeClr val="tx2"/>
          </a:solidFill>
          <a:latin typeface="+mn-lt"/>
          <a:ea typeface="+mn-ea"/>
          <a:cs typeface="Tahoma" pitchFamily="34" charset="0"/>
        </a:defRPr>
      </a:lvl1pPr>
      <a:lvl2pPr marL="344488" indent="-173736" algn="l" defTabSz="914400" rtl="0" eaLnBrk="1" latinLnBrk="0" hangingPunct="1">
        <a:spcBef>
          <a:spcPts val="600"/>
        </a:spcBef>
        <a:buClr>
          <a:schemeClr val="accent1"/>
        </a:buClr>
        <a:buFont typeface="Arial" pitchFamily="34" charset="0"/>
        <a:buChar char="•"/>
        <a:defRPr sz="2000" kern="1200">
          <a:solidFill>
            <a:schemeClr val="tx2"/>
          </a:solidFill>
          <a:latin typeface="+mn-lt"/>
          <a:ea typeface="+mn-ea"/>
          <a:cs typeface="Tahoma" pitchFamily="34" charset="0"/>
        </a:defRPr>
      </a:lvl2pPr>
      <a:lvl3pPr marL="515938" indent="-173736" algn="l" defTabSz="914400" rtl="0" eaLnBrk="1" latinLnBrk="0" hangingPunct="1">
        <a:spcBef>
          <a:spcPts val="600"/>
        </a:spcBef>
        <a:buClr>
          <a:schemeClr val="accent1"/>
        </a:buClr>
        <a:buFont typeface="Arial" pitchFamily="34" charset="0"/>
        <a:buChar char="•"/>
        <a:defRPr sz="1800" kern="1200">
          <a:solidFill>
            <a:schemeClr val="tx2"/>
          </a:solidFill>
          <a:latin typeface="+mn-lt"/>
          <a:ea typeface="+mn-ea"/>
          <a:cs typeface="Tahoma" pitchFamily="34" charset="0"/>
        </a:defRPr>
      </a:lvl3pPr>
      <a:lvl4pPr marL="688975" indent="-173736" algn="l" defTabSz="914400" rtl="0" eaLnBrk="1" latinLnBrk="0" hangingPunct="1">
        <a:spcBef>
          <a:spcPts val="600"/>
        </a:spcBef>
        <a:buClr>
          <a:schemeClr val="accent1"/>
        </a:buClr>
        <a:buFont typeface="Arial" pitchFamily="34" charset="0"/>
        <a:buChar char="•"/>
        <a:defRPr sz="1600" kern="1200">
          <a:solidFill>
            <a:schemeClr val="tx2"/>
          </a:solidFill>
          <a:latin typeface="+mn-lt"/>
          <a:ea typeface="+mn-ea"/>
          <a:cs typeface="Tahoma" pitchFamily="34" charset="0"/>
        </a:defRPr>
      </a:lvl4pPr>
      <a:lvl5pPr marL="860425" indent="-173736" algn="l" defTabSz="914400" rtl="0" eaLnBrk="1" latinLnBrk="0" hangingPunct="1">
        <a:spcBef>
          <a:spcPts val="600"/>
        </a:spcBef>
        <a:buClr>
          <a:schemeClr val="accent1"/>
        </a:buClr>
        <a:buFont typeface="Arial" pitchFamily="34" charset="0"/>
        <a:buChar char="•"/>
        <a:defRPr sz="1600" kern="1200" baseline="0">
          <a:solidFill>
            <a:schemeClr val="tx2"/>
          </a:solidFill>
          <a:latin typeface="+mn-lt"/>
          <a:ea typeface="+mn-ea"/>
          <a:cs typeface="Tahoma" pitchFamily="34" charset="0"/>
        </a:defRPr>
      </a:lvl5pPr>
      <a:lvl6pPr marL="105156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123444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141732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8pPr>
      <a:lvl9pPr marL="160020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20.jp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image" Target="../media/image29.jpg"/><Relationship Id="rId5" Type="http://schemas.openxmlformats.org/officeDocument/2006/relationships/diagramQuickStyle" Target="../diagrams/quickStyle1.xml"/><Relationship Id="rId10" Type="http://schemas.openxmlformats.org/officeDocument/2006/relationships/image" Target="../media/image28.jpg"/><Relationship Id="rId4" Type="http://schemas.openxmlformats.org/officeDocument/2006/relationships/diagramLayout" Target="../diagrams/layout1.xml"/><Relationship Id="rId9"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34.jpeg"/></Relationships>
</file>

<file path=ppt/slides/_rels/slide24.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25.xml.rels><?xml version="1.0" encoding="UTF-8" standalone="yes"?>
<Relationships xmlns="http://schemas.openxmlformats.org/package/2006/relationships"><Relationship Id="rId3" Type="http://schemas.openxmlformats.org/officeDocument/2006/relationships/image" Target="../media/image40.jpeg"/><Relationship Id="rId7" Type="http://schemas.openxmlformats.org/officeDocument/2006/relationships/image" Target="../media/image43.jpe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38.jpeg"/><Relationship Id="rId5" Type="http://schemas.openxmlformats.org/officeDocument/2006/relationships/image" Target="../media/image42.jpeg"/><Relationship Id="rId4" Type="http://schemas.openxmlformats.org/officeDocument/2006/relationships/image" Target="../media/image41.jpeg"/></Relationships>
</file>

<file path=ppt/slides/_rels/slide2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s>
</file>

<file path=ppt/slides/_rels/slide27.xml.rels><?xml version="1.0" encoding="UTF-8" standalone="yes"?>
<Relationships xmlns="http://schemas.openxmlformats.org/package/2006/relationships"><Relationship Id="rId3" Type="http://schemas.openxmlformats.org/officeDocument/2006/relationships/image" Target="../media/image48.jpeg"/><Relationship Id="rId7" Type="http://schemas.openxmlformats.org/officeDocument/2006/relationships/image" Target="../media/image52.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51.jpeg"/><Relationship Id="rId5" Type="http://schemas.openxmlformats.org/officeDocument/2006/relationships/image" Target="../media/image50.png"/><Relationship Id="rId4" Type="http://schemas.openxmlformats.org/officeDocument/2006/relationships/image" Target="../media/image49.jpeg"/></Relationships>
</file>

<file path=ppt/slides/_rels/slide28.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55.jpeg"/><Relationship Id="rId4" Type="http://schemas.openxmlformats.org/officeDocument/2006/relationships/image" Target="../media/image54.jpeg"/></Relationships>
</file>

<file path=ppt/slides/_rels/slide29.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59.jpeg"/><Relationship Id="rId5" Type="http://schemas.openxmlformats.org/officeDocument/2006/relationships/image" Target="../media/image58.jpeg"/><Relationship Id="rId4" Type="http://schemas.openxmlformats.org/officeDocument/2006/relationships/image" Target="../media/image57.jpe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chart" Target="../charts/chart1.xml"/><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_rels/slide30.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hyperlink" Target="http://www.chba.ca/" TargetMode="External"/><Relationship Id="rId2" Type="http://schemas.openxmlformats.org/officeDocument/2006/relationships/hyperlink" Target="http://www.nrcan.gc.ca/energy/efficiency/housing" TargetMode="External"/><Relationship Id="rId1" Type="http://schemas.openxmlformats.org/officeDocument/2006/relationships/slideLayout" Target="../slideLayouts/slideLayout7.xml"/><Relationship Id="rId5" Type="http://schemas.openxmlformats.org/officeDocument/2006/relationships/hyperlink" Target="http://www.vimeo.com/buildability" TargetMode="External"/><Relationship Id="rId4" Type="http://schemas.openxmlformats.org/officeDocument/2006/relationships/hyperlink" Target="http://www.chba.ca/members-area/committees-councils/net-zero-energy-housing-council.aspx"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chart" Target="../charts/chart2.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chart" Target="../charts/chart4.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3.emf"/><Relationship Id="rId4" Type="http://schemas.openxmlformats.org/officeDocument/2006/relationships/package" Target="../embeddings/Microsoft_Excel_Worksheet.xlsx"/></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type="subTitle" idx="1"/>
          </p:nvPr>
        </p:nvSpPr>
        <p:spPr>
          <a:xfrm flipH="1">
            <a:off x="3919842" y="990600"/>
            <a:ext cx="4766957" cy="5029200"/>
          </a:xfrm>
        </p:spPr>
        <p:txBody>
          <a:bodyPr rtlCol="0">
            <a:normAutofit fontScale="92500" lnSpcReduction="10000"/>
          </a:bodyPr>
          <a:lstStyle/>
          <a:p>
            <a:pPr algn="ctr">
              <a:spcBef>
                <a:spcPct val="0"/>
              </a:spcBef>
              <a:defRPr/>
            </a:pPr>
            <a:r>
              <a:rPr lang="en-US" sz="4400" b="1" dirty="0">
                <a:solidFill>
                  <a:schemeClr val="tx2">
                    <a:lumMod val="50000"/>
                  </a:schemeClr>
                </a:solidFill>
                <a:cs typeface="Abadi MT Condensed Extra Bold"/>
              </a:rPr>
              <a:t>Housing, Water and Sewer in Garden Hill First Nation</a:t>
            </a:r>
          </a:p>
          <a:p>
            <a:pPr algn="ctr">
              <a:spcBef>
                <a:spcPct val="0"/>
              </a:spcBef>
              <a:defRPr/>
            </a:pPr>
            <a:r>
              <a:rPr lang="en-US" sz="4400" b="1" dirty="0" err="1">
                <a:solidFill>
                  <a:schemeClr val="tx2">
                    <a:lumMod val="50000"/>
                  </a:schemeClr>
                </a:solidFill>
                <a:cs typeface="Abadi MT Condensed Extra Bold"/>
              </a:rPr>
              <a:t>Lakeisha</a:t>
            </a:r>
            <a:r>
              <a:rPr lang="en-US" sz="4400" b="1" dirty="0">
                <a:solidFill>
                  <a:schemeClr val="tx2">
                    <a:lumMod val="50000"/>
                  </a:schemeClr>
                </a:solidFill>
                <a:cs typeface="Abadi MT Condensed Extra Bold"/>
              </a:rPr>
              <a:t> </a:t>
            </a:r>
            <a:r>
              <a:rPr lang="en-US" sz="4400" b="1" dirty="0" err="1">
                <a:solidFill>
                  <a:schemeClr val="tx2">
                    <a:lumMod val="50000"/>
                  </a:schemeClr>
                </a:solidFill>
                <a:cs typeface="Abadi MT Condensed Extra Bold"/>
              </a:rPr>
              <a:t>Barkman</a:t>
            </a:r>
            <a:r>
              <a:rPr lang="en-US" sz="4400" b="1" dirty="0">
                <a:solidFill>
                  <a:schemeClr val="tx2">
                    <a:lumMod val="50000"/>
                  </a:schemeClr>
                </a:solidFill>
                <a:cs typeface="Abadi MT Condensed Extra Bold"/>
              </a:rPr>
              <a:t>,</a:t>
            </a:r>
          </a:p>
          <a:p>
            <a:pPr algn="ctr">
              <a:spcBef>
                <a:spcPct val="0"/>
              </a:spcBef>
              <a:defRPr/>
            </a:pPr>
            <a:r>
              <a:rPr lang="en-US" sz="4400" b="1" dirty="0">
                <a:solidFill>
                  <a:schemeClr val="tx2">
                    <a:lumMod val="50000"/>
                  </a:schemeClr>
                </a:solidFill>
                <a:cs typeface="Abadi MT Condensed Extra Bold"/>
              </a:rPr>
              <a:t>Elsie </a:t>
            </a:r>
            <a:r>
              <a:rPr lang="en-US" sz="4400" b="1" dirty="0" err="1">
                <a:solidFill>
                  <a:schemeClr val="tx2">
                    <a:lumMod val="50000"/>
                  </a:schemeClr>
                </a:solidFill>
                <a:cs typeface="Abadi MT Condensed Extra Bold"/>
              </a:rPr>
              <a:t>Monias</a:t>
            </a:r>
            <a:r>
              <a:rPr lang="en-US" sz="4400" b="1" dirty="0">
                <a:solidFill>
                  <a:schemeClr val="tx2">
                    <a:lumMod val="50000"/>
                  </a:schemeClr>
                </a:solidFill>
                <a:cs typeface="Abadi MT Condensed Extra Bold"/>
              </a:rPr>
              <a:t> &amp;</a:t>
            </a:r>
          </a:p>
          <a:p>
            <a:pPr algn="ctr">
              <a:spcBef>
                <a:spcPct val="0"/>
              </a:spcBef>
              <a:defRPr/>
            </a:pPr>
            <a:r>
              <a:rPr lang="en-US" sz="4400" b="1" dirty="0">
                <a:solidFill>
                  <a:schemeClr val="tx2">
                    <a:lumMod val="50000"/>
                  </a:schemeClr>
                </a:solidFill>
                <a:cs typeface="Abadi MT Condensed Extra Bold"/>
              </a:rPr>
              <a:t>Shirley Thompson</a:t>
            </a:r>
          </a:p>
          <a:p>
            <a:pPr algn="ctr">
              <a:spcBef>
                <a:spcPct val="0"/>
              </a:spcBef>
              <a:defRPr/>
            </a:pPr>
            <a:r>
              <a:rPr lang="en-US" sz="4400" b="1" dirty="0">
                <a:solidFill>
                  <a:schemeClr val="tx2">
                    <a:lumMod val="50000"/>
                  </a:schemeClr>
                </a:solidFill>
                <a:cs typeface="Abadi MT Condensed Extra Bold"/>
              </a:rPr>
              <a:t>2018</a:t>
            </a:r>
          </a:p>
        </p:txBody>
      </p:sp>
    </p:spTree>
    <p:extLst>
      <p:ext uri="{BB962C8B-B14F-4D97-AF65-F5344CB8AC3E}">
        <p14:creationId xmlns:p14="http://schemas.microsoft.com/office/powerpoint/2010/main" val="566530432"/>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Condition of Houses in GHFN </a:t>
            </a:r>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295400"/>
            <a:ext cx="4495800" cy="3581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Rectangle 7"/>
          <p:cNvSpPr/>
          <p:nvPr/>
        </p:nvSpPr>
        <p:spPr>
          <a:xfrm>
            <a:off x="8534400" y="1447800"/>
            <a:ext cx="6096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rPr>
              <a:t>N=275</a:t>
            </a:r>
          </a:p>
        </p:txBody>
      </p:sp>
      <p:pic>
        <p:nvPicPr>
          <p:cNvPr id="4" name="Picture 4"/>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bwMode="auto">
          <a:xfrm>
            <a:off x="76200" y="1276350"/>
            <a:ext cx="4453682" cy="3600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8680324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2249"/>
            <a:ext cx="8312415" cy="1397158"/>
          </a:xfrm>
        </p:spPr>
        <p:txBody>
          <a:bodyPr>
            <a:normAutofit fontScale="90000"/>
          </a:bodyPr>
          <a:lstStyle/>
          <a:p>
            <a:pPr algn="ctr"/>
            <a:r>
              <a:rPr lang="en-US" dirty="0"/>
              <a:t>Young Adult Employment Status in Garden Hill First Nation </a:t>
            </a:r>
            <a:br>
              <a:rPr lang="en-US" dirty="0"/>
            </a:br>
            <a:r>
              <a:rPr lang="en-US" dirty="0"/>
              <a:t>age= 15 to 30</a:t>
            </a:r>
          </a:p>
        </p:txBody>
      </p:sp>
      <p:graphicFrame>
        <p:nvGraphicFramePr>
          <p:cNvPr id="8" name="Content Placeholder 7"/>
          <p:cNvGraphicFramePr>
            <a:graphicFrameLocks noGrp="1"/>
          </p:cNvGraphicFramePr>
          <p:nvPr>
            <p:ph idx="4294967295"/>
            <p:extLst>
              <p:ext uri="{D42A27DB-BD31-4B8C-83A1-F6EECF244321}">
                <p14:modId xmlns:p14="http://schemas.microsoft.com/office/powerpoint/2010/main" val="3636179607"/>
              </p:ext>
            </p:extLst>
          </p:nvPr>
        </p:nvGraphicFramePr>
        <p:xfrm>
          <a:off x="1190598"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154415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909401116"/>
              </p:ext>
            </p:extLst>
          </p:nvPr>
        </p:nvGraphicFramePr>
        <p:xfrm>
          <a:off x="33537" y="1985771"/>
          <a:ext cx="4353168" cy="4906436"/>
        </p:xfrm>
        <a:graphic>
          <a:graphicData uri="http://schemas.openxmlformats.org/drawingml/2006/table">
            <a:tbl>
              <a:tblPr firstRow="1" bandRow="1">
                <a:tableStyleId>{5C22544A-7EE6-4342-B048-85BDC9FD1C3A}</a:tableStyleId>
              </a:tblPr>
              <a:tblGrid>
                <a:gridCol w="1421990">
                  <a:extLst>
                    <a:ext uri="{9D8B030D-6E8A-4147-A177-3AD203B41FA5}">
                      <a16:colId xmlns:a16="http://schemas.microsoft.com/office/drawing/2014/main" val="20000"/>
                    </a:ext>
                  </a:extLst>
                </a:gridCol>
                <a:gridCol w="1562847">
                  <a:extLst>
                    <a:ext uri="{9D8B030D-6E8A-4147-A177-3AD203B41FA5}">
                      <a16:colId xmlns:a16="http://schemas.microsoft.com/office/drawing/2014/main" val="20001"/>
                    </a:ext>
                  </a:extLst>
                </a:gridCol>
                <a:gridCol w="1368331">
                  <a:extLst>
                    <a:ext uri="{9D8B030D-6E8A-4147-A177-3AD203B41FA5}">
                      <a16:colId xmlns:a16="http://schemas.microsoft.com/office/drawing/2014/main" val="20002"/>
                    </a:ext>
                  </a:extLst>
                </a:gridCol>
              </a:tblGrid>
              <a:tr h="837961">
                <a:tc>
                  <a:txBody>
                    <a:bodyPr/>
                    <a:lstStyle/>
                    <a:p>
                      <a:pPr algn="ctr"/>
                      <a:r>
                        <a:rPr lang="en-US" sz="2400" dirty="0"/>
                        <a:t>Age</a:t>
                      </a:r>
                      <a:r>
                        <a:rPr lang="en-US" sz="2400" baseline="0" dirty="0"/>
                        <a:t> Group</a:t>
                      </a:r>
                      <a:endParaRPr lang="en-US" sz="2400" dirty="0"/>
                    </a:p>
                  </a:txBody>
                  <a:tcPr marL="68580" marR="68580"/>
                </a:tc>
                <a:tc>
                  <a:txBody>
                    <a:bodyPr/>
                    <a:lstStyle/>
                    <a:p>
                      <a:pPr algn="ctr"/>
                      <a:r>
                        <a:rPr lang="en-US" sz="2400" dirty="0"/>
                        <a:t>Unemployment</a:t>
                      </a:r>
                      <a:r>
                        <a:rPr lang="en-US" sz="2400" baseline="0" dirty="0"/>
                        <a:t> Rate</a:t>
                      </a:r>
                      <a:endParaRPr lang="en-US" sz="2400" dirty="0"/>
                    </a:p>
                  </a:txBody>
                  <a:tcPr marL="68580" marR="68580"/>
                </a:tc>
                <a:tc>
                  <a:txBody>
                    <a:bodyPr/>
                    <a:lstStyle/>
                    <a:p>
                      <a:pPr algn="ctr"/>
                      <a:r>
                        <a:rPr lang="en-US" sz="2400" dirty="0"/>
                        <a:t>Employment</a:t>
                      </a:r>
                      <a:r>
                        <a:rPr lang="en-US" sz="2400" baseline="0" dirty="0"/>
                        <a:t> </a:t>
                      </a:r>
                    </a:p>
                    <a:p>
                      <a:pPr algn="ctr"/>
                      <a:r>
                        <a:rPr lang="en-US" sz="2400" baseline="0" dirty="0"/>
                        <a:t>Rate</a:t>
                      </a:r>
                      <a:endParaRPr lang="en-US" sz="2400" dirty="0"/>
                    </a:p>
                  </a:txBody>
                  <a:tcPr marL="68580" marR="68580"/>
                </a:tc>
                <a:extLst>
                  <a:ext uri="{0D108BD9-81ED-4DB2-BD59-A6C34878D82A}">
                    <a16:rowId xmlns:a16="http://schemas.microsoft.com/office/drawing/2014/main" val="10000"/>
                  </a:ext>
                </a:extLst>
              </a:tr>
              <a:tr h="974516">
                <a:tc>
                  <a:txBody>
                    <a:bodyPr/>
                    <a:lstStyle/>
                    <a:p>
                      <a:pPr algn="ctr"/>
                      <a:r>
                        <a:rPr lang="en-US" sz="2400" dirty="0"/>
                        <a:t>Young</a:t>
                      </a:r>
                      <a:r>
                        <a:rPr lang="en-US" sz="2400" baseline="0" dirty="0"/>
                        <a:t> Adults</a:t>
                      </a:r>
                      <a:r>
                        <a:rPr lang="en-US" sz="2400" dirty="0"/>
                        <a:t> (age:15-30)</a:t>
                      </a:r>
                    </a:p>
                  </a:txBody>
                  <a:tcPr marL="68580" marR="68580"/>
                </a:tc>
                <a:tc>
                  <a:txBody>
                    <a:bodyPr/>
                    <a:lstStyle/>
                    <a:p>
                      <a:pPr algn="ctr"/>
                      <a:r>
                        <a:rPr lang="en-US" sz="2400" dirty="0"/>
                        <a:t>474  (82%</a:t>
                      </a:r>
                    </a:p>
                  </a:txBody>
                  <a:tcPr marL="68580" marR="68580"/>
                </a:tc>
                <a:tc>
                  <a:txBody>
                    <a:bodyPr/>
                    <a:lstStyle/>
                    <a:p>
                      <a:pPr algn="ctr"/>
                      <a:r>
                        <a:rPr lang="en-US" sz="2400" dirty="0"/>
                        <a:t>105 (18%)</a:t>
                      </a:r>
                    </a:p>
                  </a:txBody>
                  <a:tcPr marL="68580" marR="68580"/>
                </a:tc>
                <a:extLst>
                  <a:ext uri="{0D108BD9-81ED-4DB2-BD59-A6C34878D82A}">
                    <a16:rowId xmlns:a16="http://schemas.microsoft.com/office/drawing/2014/main" val="10001"/>
                  </a:ext>
                </a:extLst>
              </a:tr>
              <a:tr h="974516">
                <a:tc>
                  <a:txBody>
                    <a:bodyPr/>
                    <a:lstStyle/>
                    <a:p>
                      <a:pPr algn="ctr"/>
                      <a:r>
                        <a:rPr lang="en-US" sz="2400" dirty="0"/>
                        <a:t>Adults </a:t>
                      </a:r>
                    </a:p>
                    <a:p>
                      <a:pPr algn="ctr"/>
                      <a:r>
                        <a:rPr lang="en-US" sz="2400" dirty="0"/>
                        <a:t>(age:31-64)</a:t>
                      </a:r>
                    </a:p>
                  </a:txBody>
                  <a:tcPr marL="68580" marR="68580"/>
                </a:tc>
                <a:tc>
                  <a:txBody>
                    <a:bodyPr/>
                    <a:lstStyle/>
                    <a:p>
                      <a:pPr algn="ctr"/>
                      <a:r>
                        <a:rPr lang="en-US" sz="2400" dirty="0"/>
                        <a:t>356 (62%)</a:t>
                      </a:r>
                    </a:p>
                  </a:txBody>
                  <a:tcPr marL="68580" marR="68580"/>
                </a:tc>
                <a:tc>
                  <a:txBody>
                    <a:bodyPr/>
                    <a:lstStyle/>
                    <a:p>
                      <a:pPr algn="ctr"/>
                      <a:r>
                        <a:rPr lang="en-US" sz="2400" dirty="0"/>
                        <a:t>221 (38%)</a:t>
                      </a:r>
                    </a:p>
                  </a:txBody>
                  <a:tcPr marL="68580" marR="68580"/>
                </a:tc>
                <a:extLst>
                  <a:ext uri="{0D108BD9-81ED-4DB2-BD59-A6C34878D82A}">
                    <a16:rowId xmlns:a16="http://schemas.microsoft.com/office/drawing/2014/main" val="10002"/>
                  </a:ext>
                </a:extLst>
              </a:tr>
              <a:tr h="974516">
                <a:tc>
                  <a:txBody>
                    <a:bodyPr/>
                    <a:lstStyle/>
                    <a:p>
                      <a:pPr algn="ctr"/>
                      <a:r>
                        <a:rPr lang="en-US" sz="2400" dirty="0"/>
                        <a:t>Elders (65+)</a:t>
                      </a:r>
                    </a:p>
                  </a:txBody>
                  <a:tcPr marL="68580" marR="68580"/>
                </a:tc>
                <a:tc>
                  <a:txBody>
                    <a:bodyPr/>
                    <a:lstStyle/>
                    <a:p>
                      <a:pPr algn="ctr"/>
                      <a:r>
                        <a:rPr lang="en-US" sz="2400" dirty="0"/>
                        <a:t>76 (80%)</a:t>
                      </a:r>
                    </a:p>
                  </a:txBody>
                  <a:tcPr marL="68580" marR="68580"/>
                </a:tc>
                <a:tc>
                  <a:txBody>
                    <a:bodyPr/>
                    <a:lstStyle/>
                    <a:p>
                      <a:pPr algn="ctr"/>
                      <a:r>
                        <a:rPr lang="en-US" sz="2400" dirty="0"/>
                        <a:t>19 (20%)</a:t>
                      </a:r>
                    </a:p>
                  </a:txBody>
                  <a:tcPr marL="68580" marR="68580"/>
                </a:tc>
                <a:extLst>
                  <a:ext uri="{0D108BD9-81ED-4DB2-BD59-A6C34878D82A}">
                    <a16:rowId xmlns:a16="http://schemas.microsoft.com/office/drawing/2014/main" val="10003"/>
                  </a:ext>
                </a:extLst>
              </a:tr>
            </a:tbl>
          </a:graphicData>
        </a:graphic>
      </p:graphicFrame>
      <p:graphicFrame>
        <p:nvGraphicFramePr>
          <p:cNvPr id="6" name="Chart 5"/>
          <p:cNvGraphicFramePr/>
          <p:nvPr>
            <p:extLst>
              <p:ext uri="{D42A27DB-BD31-4B8C-83A1-F6EECF244321}">
                <p14:modId xmlns:p14="http://schemas.microsoft.com/office/powerpoint/2010/main" val="2298627459"/>
              </p:ext>
            </p:extLst>
          </p:nvPr>
        </p:nvGraphicFramePr>
        <p:xfrm>
          <a:off x="4608052" y="1672575"/>
          <a:ext cx="4535948" cy="537549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p:cNvSpPr txBox="1"/>
          <p:nvPr/>
        </p:nvSpPr>
        <p:spPr>
          <a:xfrm>
            <a:off x="4467195" y="2098717"/>
            <a:ext cx="140858" cy="369332"/>
          </a:xfrm>
          <a:prstGeom prst="rect">
            <a:avLst/>
          </a:prstGeom>
          <a:noFill/>
        </p:spPr>
        <p:txBody>
          <a:bodyPr wrap="square" rtlCol="0">
            <a:spAutoFit/>
          </a:bodyPr>
          <a:lstStyle/>
          <a:p>
            <a:r>
              <a:rPr lang="en-US" dirty="0"/>
              <a:t>Unemployment rate</a:t>
            </a:r>
          </a:p>
        </p:txBody>
      </p:sp>
      <p:sp>
        <p:nvSpPr>
          <p:cNvPr id="7" name="TextBox 6"/>
          <p:cNvSpPr txBox="1"/>
          <p:nvPr/>
        </p:nvSpPr>
        <p:spPr>
          <a:xfrm>
            <a:off x="611560" y="352749"/>
            <a:ext cx="8185497" cy="1200329"/>
          </a:xfrm>
          <a:prstGeom prst="rect">
            <a:avLst/>
          </a:prstGeom>
          <a:noFill/>
        </p:spPr>
        <p:txBody>
          <a:bodyPr wrap="square" rtlCol="0">
            <a:spAutoFit/>
          </a:bodyPr>
          <a:lstStyle/>
          <a:p>
            <a:pPr algn="ctr"/>
            <a:r>
              <a:rPr lang="en-US" sz="3600" dirty="0"/>
              <a:t>High Unemployment </a:t>
            </a:r>
            <a:r>
              <a:rPr lang="en-US" sz="3600"/>
              <a:t>– </a:t>
            </a:r>
          </a:p>
          <a:p>
            <a:pPr algn="ctr"/>
            <a:r>
              <a:rPr lang="en-US" sz="3600" dirty="0"/>
              <a:t>highest for young adults</a:t>
            </a:r>
          </a:p>
        </p:txBody>
      </p:sp>
    </p:spTree>
    <p:extLst>
      <p:ext uri="{BB962C8B-B14F-4D97-AF65-F5344CB8AC3E}">
        <p14:creationId xmlns:p14="http://schemas.microsoft.com/office/powerpoint/2010/main" val="5142813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t>How to define home?</a:t>
            </a:r>
            <a:br>
              <a:rPr lang="en-US" dirty="0"/>
            </a:br>
            <a:endParaRPr lang="en-US" dirty="0"/>
          </a:p>
        </p:txBody>
      </p:sp>
      <p:sp>
        <p:nvSpPr>
          <p:cNvPr id="3" name="Content Placeholder 2"/>
          <p:cNvSpPr>
            <a:spLocks noGrp="1"/>
          </p:cNvSpPr>
          <p:nvPr>
            <p:ph sz="quarter" idx="13"/>
          </p:nvPr>
        </p:nvSpPr>
        <p:spPr/>
        <p:txBody>
          <a:bodyPr>
            <a:normAutofit/>
          </a:bodyPr>
          <a:lstStyle/>
          <a:p>
            <a:r>
              <a:rPr lang="en-US" dirty="0" err="1"/>
              <a:t>NunavutTunngavik</a:t>
            </a:r>
            <a:r>
              <a:rPr lang="en-US" dirty="0"/>
              <a:t> defines it for Nunavut as: “a place that provides shelter… a response to special needs, social interaction, comfort and security.”</a:t>
            </a:r>
          </a:p>
        </p:txBody>
      </p:sp>
      <p:sp>
        <p:nvSpPr>
          <p:cNvPr id="4" name="Content Placeholder 3"/>
          <p:cNvSpPr>
            <a:spLocks noGrp="1"/>
          </p:cNvSpPr>
          <p:nvPr>
            <p:ph sz="quarter" idx="14"/>
          </p:nvPr>
        </p:nvSpPr>
        <p:spPr/>
        <p:txBody>
          <a:bodyPr>
            <a:normAutofit/>
          </a:bodyPr>
          <a:lstStyle/>
          <a:p>
            <a:r>
              <a:rPr lang="en-US" dirty="0" err="1"/>
              <a:t>Qikiqtani</a:t>
            </a:r>
            <a:r>
              <a:rPr lang="en-US" dirty="0"/>
              <a:t> Inuit Association: “ a place where someone feels they belong, but its geography is not always fixed in time or space – it can expand, contract, move and change shape according to cultural and personal experiences. “</a:t>
            </a:r>
          </a:p>
        </p:txBody>
      </p:sp>
      <p:pic>
        <p:nvPicPr>
          <p:cNvPr id="5" name="Content Placeholder 6"/>
          <p:cNvPicPr>
            <a:picLocks noChangeAspect="1"/>
          </p:cNvPicPr>
          <p:nvPr/>
        </p:nvPicPr>
        <p:blipFill>
          <a:blip r:embed="rId2"/>
          <a:srcRect l="9298" r="9298"/>
          <a:stretch>
            <a:fillRect/>
          </a:stretch>
        </p:blipFill>
        <p:spPr>
          <a:xfrm>
            <a:off x="1148395" y="4951102"/>
            <a:ext cx="1519441" cy="1906898"/>
          </a:xfrm>
          <a:prstGeom prst="rect">
            <a:avLst/>
          </a:prstGeom>
        </p:spPr>
      </p:pic>
    </p:spTree>
    <p:extLst>
      <p:ext uri="{BB962C8B-B14F-4D97-AF65-F5344CB8AC3E}">
        <p14:creationId xmlns:p14="http://schemas.microsoft.com/office/powerpoint/2010/main" val="24096548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a:t>Housing problem or housing solution?</a:t>
            </a:r>
          </a:p>
        </p:txBody>
      </p:sp>
      <p:sp>
        <p:nvSpPr>
          <p:cNvPr id="3" name="Content Placeholder 2"/>
          <p:cNvSpPr>
            <a:spLocks noGrp="1"/>
          </p:cNvSpPr>
          <p:nvPr>
            <p:ph sz="quarter" idx="13"/>
          </p:nvPr>
        </p:nvSpPr>
        <p:spPr>
          <a:xfrm>
            <a:off x="0" y="1298447"/>
            <a:ext cx="9144000" cy="5355918"/>
          </a:xfrm>
        </p:spPr>
        <p:txBody>
          <a:bodyPr>
            <a:normAutofit/>
          </a:bodyPr>
          <a:lstStyle/>
          <a:p>
            <a:pPr marL="457200" lvl="1" indent="0">
              <a:buNone/>
            </a:pPr>
            <a:endParaRPr lang="en-US" sz="2400" dirty="0"/>
          </a:p>
          <a:p>
            <a:pPr marL="457200" lvl="1" indent="0">
              <a:buNone/>
            </a:pPr>
            <a:r>
              <a:rPr lang="en-US" sz="2400" dirty="0"/>
              <a:t>“</a:t>
            </a:r>
            <a:r>
              <a:rPr lang="en-US" sz="2400" i="1" dirty="0"/>
              <a:t>Housing fits in the middle of everything. It is physical design; it is community economic development; it is social development; it is important to health and educational outcomes; it can be a poverty reduction tool, and it is an investment, a wealth creator and a generator of economic development. It is both an individual and public good</a:t>
            </a:r>
            <a:r>
              <a:rPr lang="en-US" sz="2400" dirty="0"/>
              <a:t>” (Myers in </a:t>
            </a:r>
            <a:r>
              <a:rPr lang="en-US" sz="2400" dirty="0" err="1"/>
              <a:t>HOMEWorks</a:t>
            </a:r>
            <a:r>
              <a:rPr lang="en-US" sz="2400" dirty="0"/>
              <a:t>, 2009, p. 05).</a:t>
            </a:r>
          </a:p>
          <a:p>
            <a:endParaRPr lang="en-US" sz="2800" dirty="0"/>
          </a:p>
        </p:txBody>
      </p:sp>
    </p:spTree>
    <p:extLst>
      <p:ext uri="{BB962C8B-B14F-4D97-AF65-F5344CB8AC3E}">
        <p14:creationId xmlns:p14="http://schemas.microsoft.com/office/powerpoint/2010/main" val="30350543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433" y="-107471"/>
            <a:ext cx="9233433" cy="6552812"/>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37287" y="6008812"/>
            <a:ext cx="1840228" cy="436529"/>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64944" y="5999558"/>
            <a:ext cx="1421270" cy="465670"/>
          </a:xfrm>
          <a:prstGeom prst="rect">
            <a:avLst/>
          </a:prstGeom>
        </p:spPr>
      </p:pic>
    </p:spTree>
    <p:extLst>
      <p:ext uri="{BB962C8B-B14F-4D97-AF65-F5344CB8AC3E}">
        <p14:creationId xmlns:p14="http://schemas.microsoft.com/office/powerpoint/2010/main" val="21504448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98448"/>
          </a:xfrm>
        </p:spPr>
        <p:txBody>
          <a:bodyPr/>
          <a:lstStyle/>
          <a:p>
            <a:r>
              <a:rPr lang="en-US" sz="4000" dirty="0"/>
              <a:t>Community Designing: lots to think about </a:t>
            </a:r>
          </a:p>
        </p:txBody>
      </p:sp>
      <p:pic>
        <p:nvPicPr>
          <p:cNvPr id="5" name="Content Placeholder 4"/>
          <p:cNvPicPr>
            <a:picLocks noGrp="1" noChangeAspect="1"/>
          </p:cNvPicPr>
          <p:nvPr>
            <p:ph sz="quarter" idx="13"/>
          </p:nvPr>
        </p:nvPicPr>
        <p:blipFill>
          <a:blip r:embed="rId2"/>
          <a:srcRect l="16965" r="16965"/>
          <a:stretch>
            <a:fillRect/>
          </a:stretch>
        </p:blipFill>
        <p:spPr>
          <a:xfrm>
            <a:off x="276225" y="1731616"/>
            <a:ext cx="4251960" cy="4937760"/>
          </a:xfrm>
        </p:spPr>
      </p:pic>
      <p:pic>
        <p:nvPicPr>
          <p:cNvPr id="3" name="Picture 2"/>
          <p:cNvPicPr>
            <a:picLocks noChangeAspect="1"/>
          </p:cNvPicPr>
          <p:nvPr/>
        </p:nvPicPr>
        <p:blipFill>
          <a:blip r:embed="rId3"/>
          <a:stretch>
            <a:fillRect/>
          </a:stretch>
        </p:blipFill>
        <p:spPr>
          <a:xfrm>
            <a:off x="5482382" y="4200496"/>
            <a:ext cx="3163182" cy="2657504"/>
          </a:xfrm>
          <a:prstGeom prst="rect">
            <a:avLst/>
          </a:prstGeom>
        </p:spPr>
      </p:pic>
    </p:spTree>
    <p:extLst>
      <p:ext uri="{BB962C8B-B14F-4D97-AF65-F5344CB8AC3E}">
        <p14:creationId xmlns:p14="http://schemas.microsoft.com/office/powerpoint/2010/main" val="14693637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sz="quarter" idx="13"/>
          </p:nvPr>
        </p:nvPicPr>
        <p:blipFill>
          <a:blip r:embed="rId2"/>
          <a:srcRect l="3996" r="3996"/>
          <a:stretch>
            <a:fillRect/>
          </a:stretch>
        </p:blipFill>
        <p:spPr>
          <a:xfrm>
            <a:off x="0" y="-205937"/>
            <a:ext cx="8408988" cy="5440362"/>
          </a:xfrm>
        </p:spPr>
      </p:pic>
      <p:pic>
        <p:nvPicPr>
          <p:cNvPr id="3" name="Picture 2"/>
          <p:cNvPicPr>
            <a:picLocks noChangeAspect="1"/>
          </p:cNvPicPr>
          <p:nvPr/>
        </p:nvPicPr>
        <p:blipFill>
          <a:blip r:embed="rId3"/>
          <a:stretch>
            <a:fillRect/>
          </a:stretch>
        </p:blipFill>
        <p:spPr>
          <a:xfrm>
            <a:off x="5803928" y="4470638"/>
            <a:ext cx="2841636" cy="2387361"/>
          </a:xfrm>
          <a:prstGeom prst="rect">
            <a:avLst/>
          </a:prstGeom>
        </p:spPr>
      </p:pic>
    </p:spTree>
    <p:extLst>
      <p:ext uri="{BB962C8B-B14F-4D97-AF65-F5344CB8AC3E}">
        <p14:creationId xmlns:p14="http://schemas.microsoft.com/office/powerpoint/2010/main" val="29747951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662510" y="501972"/>
            <a:ext cx="7750468" cy="4988232"/>
          </a:xfrm>
        </p:spPr>
      </p:pic>
      <p:sp>
        <p:nvSpPr>
          <p:cNvPr id="5" name="TextBox 4"/>
          <p:cNvSpPr txBox="1"/>
          <p:nvPr/>
        </p:nvSpPr>
        <p:spPr>
          <a:xfrm>
            <a:off x="248442" y="1"/>
            <a:ext cx="8895558" cy="486673"/>
          </a:xfrm>
          <a:prstGeom prst="rect">
            <a:avLst/>
          </a:prstGeom>
          <a:noFill/>
        </p:spPr>
        <p:txBody>
          <a:bodyPr wrap="square" lIns="40005" tIns="20003" rIns="40005" bIns="20003" rtlCol="0">
            <a:spAutoFit/>
          </a:bodyPr>
          <a:lstStyle/>
          <a:p>
            <a:r>
              <a:rPr lang="en-CA" sz="2900" dirty="0">
                <a:solidFill>
                  <a:srgbClr val="92D050"/>
                </a:solidFill>
              </a:rPr>
              <a:t>The path of continuous improvement – 1960 to now</a:t>
            </a:r>
          </a:p>
        </p:txBody>
      </p:sp>
      <p:sp>
        <p:nvSpPr>
          <p:cNvPr id="6" name="TextBox 5"/>
          <p:cNvSpPr txBox="1"/>
          <p:nvPr/>
        </p:nvSpPr>
        <p:spPr>
          <a:xfrm>
            <a:off x="662510" y="5490205"/>
            <a:ext cx="8076564" cy="840616"/>
          </a:xfrm>
          <a:prstGeom prst="rect">
            <a:avLst/>
          </a:prstGeom>
          <a:noFill/>
        </p:spPr>
        <p:txBody>
          <a:bodyPr wrap="square" lIns="40005" tIns="20003" rIns="40005" bIns="20003" rtlCol="0">
            <a:spAutoFit/>
          </a:bodyPr>
          <a:lstStyle/>
          <a:p>
            <a:r>
              <a:rPr lang="en-CA" sz="2600" dirty="0"/>
              <a:t>The 2017 Code update will see an improvement of 15% over OBC 2012 and forecast the 2022 level</a:t>
            </a:r>
          </a:p>
        </p:txBody>
      </p:sp>
    </p:spTree>
    <p:extLst>
      <p:ext uri="{BB962C8B-B14F-4D97-AF65-F5344CB8AC3E}">
        <p14:creationId xmlns:p14="http://schemas.microsoft.com/office/powerpoint/2010/main" val="32007579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82934" y="0"/>
            <a:ext cx="8580994" cy="6496810"/>
            <a:chOff x="323462" y="487362"/>
            <a:chExt cx="22119876" cy="11658600"/>
          </a:xfrm>
        </p:grpSpPr>
        <p:grpSp>
          <p:nvGrpSpPr>
            <p:cNvPr id="86" name="Group 85"/>
            <p:cNvGrpSpPr/>
            <p:nvPr/>
          </p:nvGrpSpPr>
          <p:grpSpPr>
            <a:xfrm>
              <a:off x="16657637" y="2431633"/>
              <a:ext cx="4947501" cy="1953160"/>
              <a:chOff x="3555637" y="2937918"/>
              <a:chExt cx="2032727" cy="802474"/>
            </a:xfrm>
          </p:grpSpPr>
          <p:sp>
            <p:nvSpPr>
              <p:cNvPr id="109" name="TextBox 108"/>
              <p:cNvSpPr txBox="1"/>
              <p:nvPr/>
            </p:nvSpPr>
            <p:spPr>
              <a:xfrm>
                <a:off x="3607163" y="3230559"/>
                <a:ext cx="1981201" cy="509833"/>
              </a:xfrm>
              <a:prstGeom prst="rect">
                <a:avLst/>
              </a:prstGeom>
              <a:noFill/>
            </p:spPr>
            <p:txBody>
              <a:bodyPr wrap="square" rtlCol="0">
                <a:spAutoFit/>
              </a:bodyPr>
              <a:lstStyle/>
              <a:p>
                <a:pPr algn="ctr"/>
                <a:r>
                  <a:rPr lang="en-US" sz="900" dirty="0">
                    <a:solidFill>
                      <a:schemeClr val="tx1">
                        <a:lumMod val="65000"/>
                        <a:lumOff val="35000"/>
                      </a:schemeClr>
                    </a:solidFill>
                    <a:latin typeface="Calibri" charset="0"/>
                    <a:ea typeface="ＭＳ Ｐゴシック" charset="0"/>
                    <a:cs typeface="ＭＳ Ｐゴシック" charset="0"/>
                  </a:rPr>
                  <a:t>Lighting currently  makes up approximately 10% of the Home energy use however CFL and LED technology uptake is reducing this.</a:t>
                </a:r>
                <a:endParaRPr lang="en-US" sz="900" dirty="0">
                  <a:solidFill>
                    <a:schemeClr val="tx1">
                      <a:lumMod val="65000"/>
                      <a:lumOff val="35000"/>
                    </a:schemeClr>
                  </a:solidFill>
                </a:endParaRPr>
              </a:p>
            </p:txBody>
          </p:sp>
          <p:sp>
            <p:nvSpPr>
              <p:cNvPr id="110" name="TextBox 109"/>
              <p:cNvSpPr txBox="1"/>
              <p:nvPr/>
            </p:nvSpPr>
            <p:spPr>
              <a:xfrm>
                <a:off x="4205109" y="2937918"/>
                <a:ext cx="733784" cy="364167"/>
              </a:xfrm>
              <a:prstGeom prst="rect">
                <a:avLst/>
              </a:prstGeom>
              <a:noFill/>
            </p:spPr>
            <p:txBody>
              <a:bodyPr wrap="none" rtlCol="0">
                <a:spAutoFit/>
              </a:bodyPr>
              <a:lstStyle/>
              <a:p>
                <a:pPr algn="ctr"/>
                <a:r>
                  <a:rPr lang="en-US" sz="1200" b="1" dirty="0">
                    <a:solidFill>
                      <a:schemeClr val="tx1">
                        <a:lumMod val="65000"/>
                        <a:lumOff val="35000"/>
                      </a:schemeClr>
                    </a:solidFill>
                  </a:rPr>
                  <a:t>Lighting</a:t>
                </a:r>
              </a:p>
              <a:p>
                <a:pPr algn="ctr"/>
                <a:endParaRPr lang="en-US" sz="1200" b="1" dirty="0">
                  <a:solidFill>
                    <a:schemeClr val="tx1">
                      <a:lumMod val="65000"/>
                      <a:lumOff val="35000"/>
                    </a:schemeClr>
                  </a:solidFill>
                </a:endParaRPr>
              </a:p>
            </p:txBody>
          </p:sp>
          <p:cxnSp>
            <p:nvCxnSpPr>
              <p:cNvPr id="111" name="Straight Connector 110"/>
              <p:cNvCxnSpPr/>
              <p:nvPr/>
            </p:nvCxnSpPr>
            <p:spPr>
              <a:xfrm>
                <a:off x="3555637" y="3230529"/>
                <a:ext cx="2032727" cy="1"/>
              </a:xfrm>
              <a:prstGeom prst="line">
                <a:avLst/>
              </a:prstGeom>
              <a:ln w="9525">
                <a:solidFill>
                  <a:schemeClr val="tx1">
                    <a:lumMod val="65000"/>
                    <a:lumOff val="35000"/>
                  </a:schemeClr>
                </a:solidFill>
                <a:headEnd type="oval" w="sm" len="sm"/>
                <a:tailEnd type="oval" w="sm" len="sm"/>
              </a:ln>
              <a:effectLst/>
            </p:spPr>
            <p:style>
              <a:lnRef idx="2">
                <a:schemeClr val="accent1"/>
              </a:lnRef>
              <a:fillRef idx="0">
                <a:schemeClr val="accent1"/>
              </a:fillRef>
              <a:effectRef idx="1">
                <a:schemeClr val="accent1"/>
              </a:effectRef>
              <a:fontRef idx="minor">
                <a:schemeClr val="tx1"/>
              </a:fontRef>
            </p:style>
          </p:cxnSp>
        </p:grpSp>
        <p:grpSp>
          <p:nvGrpSpPr>
            <p:cNvPr id="124" name="Group 123"/>
            <p:cNvGrpSpPr/>
            <p:nvPr/>
          </p:nvGrpSpPr>
          <p:grpSpPr>
            <a:xfrm>
              <a:off x="4195946" y="1765623"/>
              <a:ext cx="13299890" cy="10380339"/>
              <a:chOff x="9821829" y="4523377"/>
              <a:chExt cx="6222777" cy="4856772"/>
            </a:xfrm>
          </p:grpSpPr>
          <p:grpSp>
            <p:nvGrpSpPr>
              <p:cNvPr id="85" name="Group 84"/>
              <p:cNvGrpSpPr/>
              <p:nvPr/>
            </p:nvGrpSpPr>
            <p:grpSpPr>
              <a:xfrm>
                <a:off x="9821829" y="4523377"/>
                <a:ext cx="6222777" cy="4856772"/>
                <a:chOff x="1318937" y="1498866"/>
                <a:chExt cx="6691807" cy="5222842"/>
              </a:xfrm>
            </p:grpSpPr>
            <p:grpSp>
              <p:nvGrpSpPr>
                <p:cNvPr id="112" name="Group 111"/>
                <p:cNvGrpSpPr/>
                <p:nvPr/>
              </p:nvGrpSpPr>
              <p:grpSpPr>
                <a:xfrm>
                  <a:off x="3120160" y="2662358"/>
                  <a:ext cx="3604322" cy="2920701"/>
                  <a:chOff x="3120160" y="2336655"/>
                  <a:chExt cx="3604322" cy="2920701"/>
                </a:xfrm>
                <a:solidFill>
                  <a:schemeClr val="bg1">
                    <a:lumMod val="65000"/>
                  </a:schemeClr>
                </a:solidFill>
              </p:grpSpPr>
              <p:sp>
                <p:nvSpPr>
                  <p:cNvPr id="119" name="Left-Right Arrow 14"/>
                  <p:cNvSpPr/>
                  <p:nvPr/>
                </p:nvSpPr>
                <p:spPr>
                  <a:xfrm rot="18725042">
                    <a:off x="5504880" y="2358313"/>
                    <a:ext cx="634565" cy="591250"/>
                  </a:xfrm>
                  <a:custGeom>
                    <a:avLst/>
                    <a:gdLst>
                      <a:gd name="connsiteX0" fmla="*/ 0 w 1216152"/>
                      <a:gd name="connsiteY0" fmla="*/ 242316 h 484632"/>
                      <a:gd name="connsiteX1" fmla="*/ 242316 w 1216152"/>
                      <a:gd name="connsiteY1" fmla="*/ 0 h 484632"/>
                      <a:gd name="connsiteX2" fmla="*/ 242316 w 1216152"/>
                      <a:gd name="connsiteY2" fmla="*/ 121158 h 484632"/>
                      <a:gd name="connsiteX3" fmla="*/ 973836 w 1216152"/>
                      <a:gd name="connsiteY3" fmla="*/ 121158 h 484632"/>
                      <a:gd name="connsiteX4" fmla="*/ 973836 w 1216152"/>
                      <a:gd name="connsiteY4" fmla="*/ 0 h 484632"/>
                      <a:gd name="connsiteX5" fmla="*/ 1216152 w 1216152"/>
                      <a:gd name="connsiteY5" fmla="*/ 242316 h 484632"/>
                      <a:gd name="connsiteX6" fmla="*/ 973836 w 1216152"/>
                      <a:gd name="connsiteY6" fmla="*/ 484632 h 484632"/>
                      <a:gd name="connsiteX7" fmla="*/ 973836 w 1216152"/>
                      <a:gd name="connsiteY7" fmla="*/ 363474 h 484632"/>
                      <a:gd name="connsiteX8" fmla="*/ 242316 w 1216152"/>
                      <a:gd name="connsiteY8" fmla="*/ 363474 h 484632"/>
                      <a:gd name="connsiteX9" fmla="*/ 242316 w 1216152"/>
                      <a:gd name="connsiteY9" fmla="*/ 484632 h 484632"/>
                      <a:gd name="connsiteX10" fmla="*/ 0 w 1216152"/>
                      <a:gd name="connsiteY10" fmla="*/ 242316 h 484632"/>
                      <a:gd name="connsiteX0" fmla="*/ 0 w 1216152"/>
                      <a:gd name="connsiteY0" fmla="*/ 242316 h 484632"/>
                      <a:gd name="connsiteX1" fmla="*/ 242316 w 1216152"/>
                      <a:gd name="connsiteY1" fmla="*/ 0 h 484632"/>
                      <a:gd name="connsiteX2" fmla="*/ 297975 w 1216152"/>
                      <a:gd name="connsiteY2" fmla="*/ 121158 h 484632"/>
                      <a:gd name="connsiteX3" fmla="*/ 973836 w 1216152"/>
                      <a:gd name="connsiteY3" fmla="*/ 121158 h 484632"/>
                      <a:gd name="connsiteX4" fmla="*/ 973836 w 1216152"/>
                      <a:gd name="connsiteY4" fmla="*/ 0 h 484632"/>
                      <a:gd name="connsiteX5" fmla="*/ 1216152 w 1216152"/>
                      <a:gd name="connsiteY5" fmla="*/ 242316 h 484632"/>
                      <a:gd name="connsiteX6" fmla="*/ 973836 w 1216152"/>
                      <a:gd name="connsiteY6" fmla="*/ 484632 h 484632"/>
                      <a:gd name="connsiteX7" fmla="*/ 973836 w 1216152"/>
                      <a:gd name="connsiteY7" fmla="*/ 363474 h 484632"/>
                      <a:gd name="connsiteX8" fmla="*/ 242316 w 1216152"/>
                      <a:gd name="connsiteY8" fmla="*/ 363474 h 484632"/>
                      <a:gd name="connsiteX9" fmla="*/ 242316 w 1216152"/>
                      <a:gd name="connsiteY9" fmla="*/ 484632 h 484632"/>
                      <a:gd name="connsiteX10" fmla="*/ 0 w 1216152"/>
                      <a:gd name="connsiteY10" fmla="*/ 242316 h 484632"/>
                      <a:gd name="connsiteX0" fmla="*/ 0 w 1216152"/>
                      <a:gd name="connsiteY0" fmla="*/ 242316 h 484632"/>
                      <a:gd name="connsiteX1" fmla="*/ 242316 w 1216152"/>
                      <a:gd name="connsiteY1" fmla="*/ 0 h 484632"/>
                      <a:gd name="connsiteX2" fmla="*/ 297975 w 1216152"/>
                      <a:gd name="connsiteY2" fmla="*/ 121158 h 484632"/>
                      <a:gd name="connsiteX3" fmla="*/ 973836 w 1216152"/>
                      <a:gd name="connsiteY3" fmla="*/ 121158 h 484632"/>
                      <a:gd name="connsiteX4" fmla="*/ 973836 w 1216152"/>
                      <a:gd name="connsiteY4" fmla="*/ 0 h 484632"/>
                      <a:gd name="connsiteX5" fmla="*/ 1216152 w 1216152"/>
                      <a:gd name="connsiteY5" fmla="*/ 242316 h 484632"/>
                      <a:gd name="connsiteX6" fmla="*/ 973836 w 1216152"/>
                      <a:gd name="connsiteY6" fmla="*/ 484632 h 484632"/>
                      <a:gd name="connsiteX7" fmla="*/ 973836 w 1216152"/>
                      <a:gd name="connsiteY7" fmla="*/ 363474 h 484632"/>
                      <a:gd name="connsiteX8" fmla="*/ 278097 w 1216152"/>
                      <a:gd name="connsiteY8" fmla="*/ 363474 h 484632"/>
                      <a:gd name="connsiteX9" fmla="*/ 242316 w 1216152"/>
                      <a:gd name="connsiteY9" fmla="*/ 484632 h 484632"/>
                      <a:gd name="connsiteX10" fmla="*/ 0 w 1216152"/>
                      <a:gd name="connsiteY10" fmla="*/ 242316 h 484632"/>
                      <a:gd name="connsiteX0" fmla="*/ 0 w 1216152"/>
                      <a:gd name="connsiteY0" fmla="*/ 242316 h 484632"/>
                      <a:gd name="connsiteX1" fmla="*/ 242316 w 1216152"/>
                      <a:gd name="connsiteY1" fmla="*/ 0 h 484632"/>
                      <a:gd name="connsiteX2" fmla="*/ 297975 w 1216152"/>
                      <a:gd name="connsiteY2" fmla="*/ 121158 h 484632"/>
                      <a:gd name="connsiteX3" fmla="*/ 938055 w 1216152"/>
                      <a:gd name="connsiteY3" fmla="*/ 121158 h 484632"/>
                      <a:gd name="connsiteX4" fmla="*/ 973836 w 1216152"/>
                      <a:gd name="connsiteY4" fmla="*/ 0 h 484632"/>
                      <a:gd name="connsiteX5" fmla="*/ 1216152 w 1216152"/>
                      <a:gd name="connsiteY5" fmla="*/ 242316 h 484632"/>
                      <a:gd name="connsiteX6" fmla="*/ 973836 w 1216152"/>
                      <a:gd name="connsiteY6" fmla="*/ 484632 h 484632"/>
                      <a:gd name="connsiteX7" fmla="*/ 973836 w 1216152"/>
                      <a:gd name="connsiteY7" fmla="*/ 363474 h 484632"/>
                      <a:gd name="connsiteX8" fmla="*/ 278097 w 1216152"/>
                      <a:gd name="connsiteY8" fmla="*/ 363474 h 484632"/>
                      <a:gd name="connsiteX9" fmla="*/ 242316 w 1216152"/>
                      <a:gd name="connsiteY9" fmla="*/ 484632 h 484632"/>
                      <a:gd name="connsiteX10" fmla="*/ 0 w 1216152"/>
                      <a:gd name="connsiteY10" fmla="*/ 242316 h 484632"/>
                      <a:gd name="connsiteX0" fmla="*/ 0 w 1216152"/>
                      <a:gd name="connsiteY0" fmla="*/ 242316 h 484632"/>
                      <a:gd name="connsiteX1" fmla="*/ 242316 w 1216152"/>
                      <a:gd name="connsiteY1" fmla="*/ 0 h 484632"/>
                      <a:gd name="connsiteX2" fmla="*/ 297975 w 1216152"/>
                      <a:gd name="connsiteY2" fmla="*/ 121158 h 484632"/>
                      <a:gd name="connsiteX3" fmla="*/ 938055 w 1216152"/>
                      <a:gd name="connsiteY3" fmla="*/ 121158 h 484632"/>
                      <a:gd name="connsiteX4" fmla="*/ 973836 w 1216152"/>
                      <a:gd name="connsiteY4" fmla="*/ 0 h 484632"/>
                      <a:gd name="connsiteX5" fmla="*/ 1216152 w 1216152"/>
                      <a:gd name="connsiteY5" fmla="*/ 242316 h 484632"/>
                      <a:gd name="connsiteX6" fmla="*/ 973836 w 1216152"/>
                      <a:gd name="connsiteY6" fmla="*/ 484632 h 484632"/>
                      <a:gd name="connsiteX7" fmla="*/ 930104 w 1216152"/>
                      <a:gd name="connsiteY7" fmla="*/ 359499 h 484632"/>
                      <a:gd name="connsiteX8" fmla="*/ 278097 w 1216152"/>
                      <a:gd name="connsiteY8" fmla="*/ 363474 h 484632"/>
                      <a:gd name="connsiteX9" fmla="*/ 242316 w 1216152"/>
                      <a:gd name="connsiteY9" fmla="*/ 484632 h 484632"/>
                      <a:gd name="connsiteX10" fmla="*/ 0 w 1216152"/>
                      <a:gd name="connsiteY10" fmla="*/ 242316 h 484632"/>
                      <a:gd name="connsiteX0" fmla="*/ 0 w 1216152"/>
                      <a:gd name="connsiteY0" fmla="*/ 242316 h 484632"/>
                      <a:gd name="connsiteX1" fmla="*/ 242316 w 1216152"/>
                      <a:gd name="connsiteY1" fmla="*/ 0 h 484632"/>
                      <a:gd name="connsiteX2" fmla="*/ 297975 w 1216152"/>
                      <a:gd name="connsiteY2" fmla="*/ 121158 h 484632"/>
                      <a:gd name="connsiteX3" fmla="*/ 926128 w 1216152"/>
                      <a:gd name="connsiteY3" fmla="*/ 121158 h 484632"/>
                      <a:gd name="connsiteX4" fmla="*/ 973836 w 1216152"/>
                      <a:gd name="connsiteY4" fmla="*/ 0 h 484632"/>
                      <a:gd name="connsiteX5" fmla="*/ 1216152 w 1216152"/>
                      <a:gd name="connsiteY5" fmla="*/ 242316 h 484632"/>
                      <a:gd name="connsiteX6" fmla="*/ 973836 w 1216152"/>
                      <a:gd name="connsiteY6" fmla="*/ 484632 h 484632"/>
                      <a:gd name="connsiteX7" fmla="*/ 930104 w 1216152"/>
                      <a:gd name="connsiteY7" fmla="*/ 359499 h 484632"/>
                      <a:gd name="connsiteX8" fmla="*/ 278097 w 1216152"/>
                      <a:gd name="connsiteY8" fmla="*/ 363474 h 484632"/>
                      <a:gd name="connsiteX9" fmla="*/ 242316 w 1216152"/>
                      <a:gd name="connsiteY9" fmla="*/ 484632 h 484632"/>
                      <a:gd name="connsiteX10" fmla="*/ 0 w 1216152"/>
                      <a:gd name="connsiteY10" fmla="*/ 242316 h 484632"/>
                      <a:gd name="connsiteX0" fmla="*/ 0 w 1216152"/>
                      <a:gd name="connsiteY0" fmla="*/ 242316 h 484632"/>
                      <a:gd name="connsiteX1" fmla="*/ 242316 w 1216152"/>
                      <a:gd name="connsiteY1" fmla="*/ 0 h 484632"/>
                      <a:gd name="connsiteX2" fmla="*/ 297975 w 1216152"/>
                      <a:gd name="connsiteY2" fmla="*/ 121158 h 484632"/>
                      <a:gd name="connsiteX3" fmla="*/ 926128 w 1216152"/>
                      <a:gd name="connsiteY3" fmla="*/ 121158 h 484632"/>
                      <a:gd name="connsiteX4" fmla="*/ 973836 w 1216152"/>
                      <a:gd name="connsiteY4" fmla="*/ 0 h 484632"/>
                      <a:gd name="connsiteX5" fmla="*/ 1216152 w 1216152"/>
                      <a:gd name="connsiteY5" fmla="*/ 242316 h 484632"/>
                      <a:gd name="connsiteX6" fmla="*/ 973836 w 1216152"/>
                      <a:gd name="connsiteY6" fmla="*/ 484632 h 484632"/>
                      <a:gd name="connsiteX7" fmla="*/ 930104 w 1216152"/>
                      <a:gd name="connsiteY7" fmla="*/ 359499 h 484632"/>
                      <a:gd name="connsiteX8" fmla="*/ 278097 w 1216152"/>
                      <a:gd name="connsiteY8" fmla="*/ 363474 h 484632"/>
                      <a:gd name="connsiteX9" fmla="*/ 242316 w 1216152"/>
                      <a:gd name="connsiteY9" fmla="*/ 484632 h 484632"/>
                      <a:gd name="connsiteX10" fmla="*/ 0 w 1216152"/>
                      <a:gd name="connsiteY10" fmla="*/ 242316 h 484632"/>
                      <a:gd name="connsiteX0" fmla="*/ 0 w 1216152"/>
                      <a:gd name="connsiteY0" fmla="*/ 242316 h 484632"/>
                      <a:gd name="connsiteX1" fmla="*/ 242316 w 1216152"/>
                      <a:gd name="connsiteY1" fmla="*/ 0 h 484632"/>
                      <a:gd name="connsiteX2" fmla="*/ 307754 w 1216152"/>
                      <a:gd name="connsiteY2" fmla="*/ 121158 h 484632"/>
                      <a:gd name="connsiteX3" fmla="*/ 926128 w 1216152"/>
                      <a:gd name="connsiteY3" fmla="*/ 121158 h 484632"/>
                      <a:gd name="connsiteX4" fmla="*/ 973836 w 1216152"/>
                      <a:gd name="connsiteY4" fmla="*/ 0 h 484632"/>
                      <a:gd name="connsiteX5" fmla="*/ 1216152 w 1216152"/>
                      <a:gd name="connsiteY5" fmla="*/ 242316 h 484632"/>
                      <a:gd name="connsiteX6" fmla="*/ 973836 w 1216152"/>
                      <a:gd name="connsiteY6" fmla="*/ 484632 h 484632"/>
                      <a:gd name="connsiteX7" fmla="*/ 930104 w 1216152"/>
                      <a:gd name="connsiteY7" fmla="*/ 359499 h 484632"/>
                      <a:gd name="connsiteX8" fmla="*/ 278097 w 1216152"/>
                      <a:gd name="connsiteY8" fmla="*/ 363474 h 484632"/>
                      <a:gd name="connsiteX9" fmla="*/ 242316 w 1216152"/>
                      <a:gd name="connsiteY9" fmla="*/ 484632 h 484632"/>
                      <a:gd name="connsiteX10" fmla="*/ 0 w 1216152"/>
                      <a:gd name="connsiteY10" fmla="*/ 242316 h 484632"/>
                      <a:gd name="connsiteX0" fmla="*/ 0 w 1216152"/>
                      <a:gd name="connsiteY0" fmla="*/ 242316 h 484632"/>
                      <a:gd name="connsiteX1" fmla="*/ 242316 w 1216152"/>
                      <a:gd name="connsiteY1" fmla="*/ 0 h 484632"/>
                      <a:gd name="connsiteX2" fmla="*/ 307754 w 1216152"/>
                      <a:gd name="connsiteY2" fmla="*/ 121158 h 484632"/>
                      <a:gd name="connsiteX3" fmla="*/ 926128 w 1216152"/>
                      <a:gd name="connsiteY3" fmla="*/ 121158 h 484632"/>
                      <a:gd name="connsiteX4" fmla="*/ 973836 w 1216152"/>
                      <a:gd name="connsiteY4" fmla="*/ 0 h 484632"/>
                      <a:gd name="connsiteX5" fmla="*/ 1216152 w 1216152"/>
                      <a:gd name="connsiteY5" fmla="*/ 242316 h 484632"/>
                      <a:gd name="connsiteX6" fmla="*/ 973836 w 1216152"/>
                      <a:gd name="connsiteY6" fmla="*/ 484632 h 484632"/>
                      <a:gd name="connsiteX7" fmla="*/ 930104 w 1216152"/>
                      <a:gd name="connsiteY7" fmla="*/ 359499 h 484632"/>
                      <a:gd name="connsiteX8" fmla="*/ 292767 w 1216152"/>
                      <a:gd name="connsiteY8" fmla="*/ 363474 h 484632"/>
                      <a:gd name="connsiteX9" fmla="*/ 242316 w 1216152"/>
                      <a:gd name="connsiteY9" fmla="*/ 484632 h 484632"/>
                      <a:gd name="connsiteX10" fmla="*/ 0 w 1216152"/>
                      <a:gd name="connsiteY10" fmla="*/ 242316 h 484632"/>
                      <a:gd name="connsiteX0" fmla="*/ 0 w 1216152"/>
                      <a:gd name="connsiteY0" fmla="*/ 242316 h 484632"/>
                      <a:gd name="connsiteX1" fmla="*/ 242316 w 1216152"/>
                      <a:gd name="connsiteY1" fmla="*/ 0 h 484632"/>
                      <a:gd name="connsiteX2" fmla="*/ 307754 w 1216152"/>
                      <a:gd name="connsiteY2" fmla="*/ 121158 h 484632"/>
                      <a:gd name="connsiteX3" fmla="*/ 926128 w 1216152"/>
                      <a:gd name="connsiteY3" fmla="*/ 121158 h 484632"/>
                      <a:gd name="connsiteX4" fmla="*/ 973836 w 1216152"/>
                      <a:gd name="connsiteY4" fmla="*/ 0 h 484632"/>
                      <a:gd name="connsiteX5" fmla="*/ 1216152 w 1216152"/>
                      <a:gd name="connsiteY5" fmla="*/ 242316 h 484632"/>
                      <a:gd name="connsiteX6" fmla="*/ 973836 w 1216152"/>
                      <a:gd name="connsiteY6" fmla="*/ 484632 h 484632"/>
                      <a:gd name="connsiteX7" fmla="*/ 930104 w 1216152"/>
                      <a:gd name="connsiteY7" fmla="*/ 359499 h 484632"/>
                      <a:gd name="connsiteX8" fmla="*/ 292767 w 1216152"/>
                      <a:gd name="connsiteY8" fmla="*/ 363474 h 484632"/>
                      <a:gd name="connsiteX9" fmla="*/ 242316 w 1216152"/>
                      <a:gd name="connsiteY9" fmla="*/ 484632 h 484632"/>
                      <a:gd name="connsiteX10" fmla="*/ 0 w 1216152"/>
                      <a:gd name="connsiteY10" fmla="*/ 242316 h 484632"/>
                      <a:gd name="connsiteX0" fmla="*/ 0 w 1216152"/>
                      <a:gd name="connsiteY0" fmla="*/ 242316 h 484632"/>
                      <a:gd name="connsiteX1" fmla="*/ 242316 w 1216152"/>
                      <a:gd name="connsiteY1" fmla="*/ 0 h 484632"/>
                      <a:gd name="connsiteX2" fmla="*/ 307754 w 1216152"/>
                      <a:gd name="connsiteY2" fmla="*/ 121158 h 484632"/>
                      <a:gd name="connsiteX3" fmla="*/ 926128 w 1216152"/>
                      <a:gd name="connsiteY3" fmla="*/ 121158 h 484632"/>
                      <a:gd name="connsiteX4" fmla="*/ 973836 w 1216152"/>
                      <a:gd name="connsiteY4" fmla="*/ 0 h 484632"/>
                      <a:gd name="connsiteX5" fmla="*/ 1216152 w 1216152"/>
                      <a:gd name="connsiteY5" fmla="*/ 242316 h 484632"/>
                      <a:gd name="connsiteX6" fmla="*/ 973836 w 1216152"/>
                      <a:gd name="connsiteY6" fmla="*/ 484632 h 484632"/>
                      <a:gd name="connsiteX7" fmla="*/ 930104 w 1216152"/>
                      <a:gd name="connsiteY7" fmla="*/ 359499 h 484632"/>
                      <a:gd name="connsiteX8" fmla="*/ 307437 w 1216152"/>
                      <a:gd name="connsiteY8" fmla="*/ 363474 h 484632"/>
                      <a:gd name="connsiteX9" fmla="*/ 242316 w 1216152"/>
                      <a:gd name="connsiteY9" fmla="*/ 484632 h 484632"/>
                      <a:gd name="connsiteX10" fmla="*/ 0 w 1216152"/>
                      <a:gd name="connsiteY10" fmla="*/ 242316 h 484632"/>
                      <a:gd name="connsiteX0" fmla="*/ 0 w 1216152"/>
                      <a:gd name="connsiteY0" fmla="*/ 242316 h 484632"/>
                      <a:gd name="connsiteX1" fmla="*/ 242316 w 1216152"/>
                      <a:gd name="connsiteY1" fmla="*/ 0 h 484632"/>
                      <a:gd name="connsiteX2" fmla="*/ 307754 w 1216152"/>
                      <a:gd name="connsiteY2" fmla="*/ 121158 h 484632"/>
                      <a:gd name="connsiteX3" fmla="*/ 926128 w 1216152"/>
                      <a:gd name="connsiteY3" fmla="*/ 121158 h 484632"/>
                      <a:gd name="connsiteX4" fmla="*/ 973836 w 1216152"/>
                      <a:gd name="connsiteY4" fmla="*/ 0 h 484632"/>
                      <a:gd name="connsiteX5" fmla="*/ 1216152 w 1216152"/>
                      <a:gd name="connsiteY5" fmla="*/ 242316 h 484632"/>
                      <a:gd name="connsiteX6" fmla="*/ 973836 w 1216152"/>
                      <a:gd name="connsiteY6" fmla="*/ 484632 h 484632"/>
                      <a:gd name="connsiteX7" fmla="*/ 930104 w 1216152"/>
                      <a:gd name="connsiteY7" fmla="*/ 359499 h 484632"/>
                      <a:gd name="connsiteX8" fmla="*/ 307437 w 1216152"/>
                      <a:gd name="connsiteY8" fmla="*/ 363474 h 484632"/>
                      <a:gd name="connsiteX9" fmla="*/ 242316 w 1216152"/>
                      <a:gd name="connsiteY9" fmla="*/ 484632 h 484632"/>
                      <a:gd name="connsiteX10" fmla="*/ 0 w 1216152"/>
                      <a:gd name="connsiteY10" fmla="*/ 242316 h 484632"/>
                      <a:gd name="connsiteX0" fmla="*/ 0 w 1216152"/>
                      <a:gd name="connsiteY0" fmla="*/ 242316 h 484632"/>
                      <a:gd name="connsiteX1" fmla="*/ 242316 w 1216152"/>
                      <a:gd name="connsiteY1" fmla="*/ 0 h 484632"/>
                      <a:gd name="connsiteX2" fmla="*/ 307754 w 1216152"/>
                      <a:gd name="connsiteY2" fmla="*/ 121158 h 484632"/>
                      <a:gd name="connsiteX3" fmla="*/ 926128 w 1216152"/>
                      <a:gd name="connsiteY3" fmla="*/ 121158 h 484632"/>
                      <a:gd name="connsiteX4" fmla="*/ 973836 w 1216152"/>
                      <a:gd name="connsiteY4" fmla="*/ 0 h 484632"/>
                      <a:gd name="connsiteX5" fmla="*/ 1216152 w 1216152"/>
                      <a:gd name="connsiteY5" fmla="*/ 242316 h 484632"/>
                      <a:gd name="connsiteX6" fmla="*/ 973836 w 1216152"/>
                      <a:gd name="connsiteY6" fmla="*/ 484632 h 484632"/>
                      <a:gd name="connsiteX7" fmla="*/ 930104 w 1216152"/>
                      <a:gd name="connsiteY7" fmla="*/ 359499 h 484632"/>
                      <a:gd name="connsiteX8" fmla="*/ 307437 w 1216152"/>
                      <a:gd name="connsiteY8" fmla="*/ 363474 h 484632"/>
                      <a:gd name="connsiteX9" fmla="*/ 242316 w 1216152"/>
                      <a:gd name="connsiteY9" fmla="*/ 484632 h 484632"/>
                      <a:gd name="connsiteX10" fmla="*/ 0 w 1216152"/>
                      <a:gd name="connsiteY10" fmla="*/ 242316 h 484632"/>
                      <a:gd name="connsiteX0" fmla="*/ 0 w 1216152"/>
                      <a:gd name="connsiteY0" fmla="*/ 242316 h 484632"/>
                      <a:gd name="connsiteX1" fmla="*/ 242316 w 1216152"/>
                      <a:gd name="connsiteY1" fmla="*/ 0 h 484632"/>
                      <a:gd name="connsiteX2" fmla="*/ 307754 w 1216152"/>
                      <a:gd name="connsiteY2" fmla="*/ 121158 h 484632"/>
                      <a:gd name="connsiteX3" fmla="*/ 906569 w 1216152"/>
                      <a:gd name="connsiteY3" fmla="*/ 121158 h 484632"/>
                      <a:gd name="connsiteX4" fmla="*/ 973836 w 1216152"/>
                      <a:gd name="connsiteY4" fmla="*/ 0 h 484632"/>
                      <a:gd name="connsiteX5" fmla="*/ 1216152 w 1216152"/>
                      <a:gd name="connsiteY5" fmla="*/ 242316 h 484632"/>
                      <a:gd name="connsiteX6" fmla="*/ 973836 w 1216152"/>
                      <a:gd name="connsiteY6" fmla="*/ 484632 h 484632"/>
                      <a:gd name="connsiteX7" fmla="*/ 930104 w 1216152"/>
                      <a:gd name="connsiteY7" fmla="*/ 359499 h 484632"/>
                      <a:gd name="connsiteX8" fmla="*/ 307437 w 1216152"/>
                      <a:gd name="connsiteY8" fmla="*/ 363474 h 484632"/>
                      <a:gd name="connsiteX9" fmla="*/ 242316 w 1216152"/>
                      <a:gd name="connsiteY9" fmla="*/ 484632 h 484632"/>
                      <a:gd name="connsiteX10" fmla="*/ 0 w 1216152"/>
                      <a:gd name="connsiteY10" fmla="*/ 242316 h 484632"/>
                      <a:gd name="connsiteX0" fmla="*/ 0 w 1216152"/>
                      <a:gd name="connsiteY0" fmla="*/ 242316 h 484632"/>
                      <a:gd name="connsiteX1" fmla="*/ 242316 w 1216152"/>
                      <a:gd name="connsiteY1" fmla="*/ 0 h 484632"/>
                      <a:gd name="connsiteX2" fmla="*/ 307754 w 1216152"/>
                      <a:gd name="connsiteY2" fmla="*/ 121158 h 484632"/>
                      <a:gd name="connsiteX3" fmla="*/ 906569 w 1216152"/>
                      <a:gd name="connsiteY3" fmla="*/ 121158 h 484632"/>
                      <a:gd name="connsiteX4" fmla="*/ 973836 w 1216152"/>
                      <a:gd name="connsiteY4" fmla="*/ 0 h 484632"/>
                      <a:gd name="connsiteX5" fmla="*/ 1216152 w 1216152"/>
                      <a:gd name="connsiteY5" fmla="*/ 242316 h 484632"/>
                      <a:gd name="connsiteX6" fmla="*/ 973836 w 1216152"/>
                      <a:gd name="connsiteY6" fmla="*/ 484632 h 484632"/>
                      <a:gd name="connsiteX7" fmla="*/ 930104 w 1216152"/>
                      <a:gd name="connsiteY7" fmla="*/ 359499 h 484632"/>
                      <a:gd name="connsiteX8" fmla="*/ 307437 w 1216152"/>
                      <a:gd name="connsiteY8" fmla="*/ 363474 h 484632"/>
                      <a:gd name="connsiteX9" fmla="*/ 242316 w 1216152"/>
                      <a:gd name="connsiteY9" fmla="*/ 484632 h 484632"/>
                      <a:gd name="connsiteX10" fmla="*/ 0 w 1216152"/>
                      <a:gd name="connsiteY10" fmla="*/ 242316 h 484632"/>
                      <a:gd name="connsiteX0" fmla="*/ 0 w 1216152"/>
                      <a:gd name="connsiteY0" fmla="*/ 242316 h 484632"/>
                      <a:gd name="connsiteX1" fmla="*/ 242316 w 1216152"/>
                      <a:gd name="connsiteY1" fmla="*/ 0 h 484632"/>
                      <a:gd name="connsiteX2" fmla="*/ 307754 w 1216152"/>
                      <a:gd name="connsiteY2" fmla="*/ 121158 h 484632"/>
                      <a:gd name="connsiteX3" fmla="*/ 906569 w 1216152"/>
                      <a:gd name="connsiteY3" fmla="*/ 121158 h 484632"/>
                      <a:gd name="connsiteX4" fmla="*/ 973836 w 1216152"/>
                      <a:gd name="connsiteY4" fmla="*/ 0 h 484632"/>
                      <a:gd name="connsiteX5" fmla="*/ 1216152 w 1216152"/>
                      <a:gd name="connsiteY5" fmla="*/ 242316 h 484632"/>
                      <a:gd name="connsiteX6" fmla="*/ 973836 w 1216152"/>
                      <a:gd name="connsiteY6" fmla="*/ 484632 h 484632"/>
                      <a:gd name="connsiteX7" fmla="*/ 905655 w 1216152"/>
                      <a:gd name="connsiteY7" fmla="*/ 359499 h 484632"/>
                      <a:gd name="connsiteX8" fmla="*/ 307437 w 1216152"/>
                      <a:gd name="connsiteY8" fmla="*/ 363474 h 484632"/>
                      <a:gd name="connsiteX9" fmla="*/ 242316 w 1216152"/>
                      <a:gd name="connsiteY9" fmla="*/ 484632 h 484632"/>
                      <a:gd name="connsiteX10" fmla="*/ 0 w 1216152"/>
                      <a:gd name="connsiteY10" fmla="*/ 242316 h 484632"/>
                      <a:gd name="connsiteX0" fmla="*/ 0 w 1216152"/>
                      <a:gd name="connsiteY0" fmla="*/ 242316 h 484632"/>
                      <a:gd name="connsiteX1" fmla="*/ 242316 w 1216152"/>
                      <a:gd name="connsiteY1" fmla="*/ 0 h 484632"/>
                      <a:gd name="connsiteX2" fmla="*/ 307754 w 1216152"/>
                      <a:gd name="connsiteY2" fmla="*/ 121158 h 484632"/>
                      <a:gd name="connsiteX3" fmla="*/ 906569 w 1216152"/>
                      <a:gd name="connsiteY3" fmla="*/ 121158 h 484632"/>
                      <a:gd name="connsiteX4" fmla="*/ 973836 w 1216152"/>
                      <a:gd name="connsiteY4" fmla="*/ 0 h 484632"/>
                      <a:gd name="connsiteX5" fmla="*/ 1216152 w 1216152"/>
                      <a:gd name="connsiteY5" fmla="*/ 242316 h 484632"/>
                      <a:gd name="connsiteX6" fmla="*/ 973836 w 1216152"/>
                      <a:gd name="connsiteY6" fmla="*/ 484632 h 484632"/>
                      <a:gd name="connsiteX7" fmla="*/ 905655 w 1216152"/>
                      <a:gd name="connsiteY7" fmla="*/ 359499 h 484632"/>
                      <a:gd name="connsiteX8" fmla="*/ 307437 w 1216152"/>
                      <a:gd name="connsiteY8" fmla="*/ 363474 h 484632"/>
                      <a:gd name="connsiteX9" fmla="*/ 242316 w 1216152"/>
                      <a:gd name="connsiteY9" fmla="*/ 484632 h 484632"/>
                      <a:gd name="connsiteX10" fmla="*/ 0 w 1216152"/>
                      <a:gd name="connsiteY10" fmla="*/ 242316 h 484632"/>
                      <a:gd name="connsiteX0" fmla="*/ 0 w 1216152"/>
                      <a:gd name="connsiteY0" fmla="*/ 246905 h 489221"/>
                      <a:gd name="connsiteX1" fmla="*/ 219372 w 1216152"/>
                      <a:gd name="connsiteY1" fmla="*/ 0 h 489221"/>
                      <a:gd name="connsiteX2" fmla="*/ 307754 w 1216152"/>
                      <a:gd name="connsiteY2" fmla="*/ 125747 h 489221"/>
                      <a:gd name="connsiteX3" fmla="*/ 906569 w 1216152"/>
                      <a:gd name="connsiteY3" fmla="*/ 125747 h 489221"/>
                      <a:gd name="connsiteX4" fmla="*/ 973836 w 1216152"/>
                      <a:gd name="connsiteY4" fmla="*/ 4589 h 489221"/>
                      <a:gd name="connsiteX5" fmla="*/ 1216152 w 1216152"/>
                      <a:gd name="connsiteY5" fmla="*/ 246905 h 489221"/>
                      <a:gd name="connsiteX6" fmla="*/ 973836 w 1216152"/>
                      <a:gd name="connsiteY6" fmla="*/ 489221 h 489221"/>
                      <a:gd name="connsiteX7" fmla="*/ 905655 w 1216152"/>
                      <a:gd name="connsiteY7" fmla="*/ 364088 h 489221"/>
                      <a:gd name="connsiteX8" fmla="*/ 307437 w 1216152"/>
                      <a:gd name="connsiteY8" fmla="*/ 368063 h 489221"/>
                      <a:gd name="connsiteX9" fmla="*/ 242316 w 1216152"/>
                      <a:gd name="connsiteY9" fmla="*/ 489221 h 489221"/>
                      <a:gd name="connsiteX10" fmla="*/ 0 w 1216152"/>
                      <a:gd name="connsiteY10" fmla="*/ 246905 h 489221"/>
                      <a:gd name="connsiteX0" fmla="*/ 0 w 1216152"/>
                      <a:gd name="connsiteY0" fmla="*/ 246905 h 489221"/>
                      <a:gd name="connsiteX1" fmla="*/ 219372 w 1216152"/>
                      <a:gd name="connsiteY1" fmla="*/ 0 h 489221"/>
                      <a:gd name="connsiteX2" fmla="*/ 307754 w 1216152"/>
                      <a:gd name="connsiteY2" fmla="*/ 125747 h 489221"/>
                      <a:gd name="connsiteX3" fmla="*/ 906569 w 1216152"/>
                      <a:gd name="connsiteY3" fmla="*/ 125747 h 489221"/>
                      <a:gd name="connsiteX4" fmla="*/ 973836 w 1216152"/>
                      <a:gd name="connsiteY4" fmla="*/ 4589 h 489221"/>
                      <a:gd name="connsiteX5" fmla="*/ 1216152 w 1216152"/>
                      <a:gd name="connsiteY5" fmla="*/ 246905 h 489221"/>
                      <a:gd name="connsiteX6" fmla="*/ 973836 w 1216152"/>
                      <a:gd name="connsiteY6" fmla="*/ 489221 h 489221"/>
                      <a:gd name="connsiteX7" fmla="*/ 905655 w 1216152"/>
                      <a:gd name="connsiteY7" fmla="*/ 364088 h 489221"/>
                      <a:gd name="connsiteX8" fmla="*/ 307437 w 1216152"/>
                      <a:gd name="connsiteY8" fmla="*/ 368063 h 489221"/>
                      <a:gd name="connsiteX9" fmla="*/ 217078 w 1216152"/>
                      <a:gd name="connsiteY9" fmla="*/ 489221 h 489221"/>
                      <a:gd name="connsiteX10" fmla="*/ 0 w 1216152"/>
                      <a:gd name="connsiteY10" fmla="*/ 246905 h 489221"/>
                      <a:gd name="connsiteX0" fmla="*/ 0 w 1216152"/>
                      <a:gd name="connsiteY0" fmla="*/ 269849 h 512165"/>
                      <a:gd name="connsiteX1" fmla="*/ 219372 w 1216152"/>
                      <a:gd name="connsiteY1" fmla="*/ 22944 h 512165"/>
                      <a:gd name="connsiteX2" fmla="*/ 307754 w 1216152"/>
                      <a:gd name="connsiteY2" fmla="*/ 148691 h 512165"/>
                      <a:gd name="connsiteX3" fmla="*/ 906569 w 1216152"/>
                      <a:gd name="connsiteY3" fmla="*/ 148691 h 512165"/>
                      <a:gd name="connsiteX4" fmla="*/ 996779 w 1216152"/>
                      <a:gd name="connsiteY4" fmla="*/ 0 h 512165"/>
                      <a:gd name="connsiteX5" fmla="*/ 1216152 w 1216152"/>
                      <a:gd name="connsiteY5" fmla="*/ 269849 h 512165"/>
                      <a:gd name="connsiteX6" fmla="*/ 973836 w 1216152"/>
                      <a:gd name="connsiteY6" fmla="*/ 512165 h 512165"/>
                      <a:gd name="connsiteX7" fmla="*/ 905655 w 1216152"/>
                      <a:gd name="connsiteY7" fmla="*/ 387032 h 512165"/>
                      <a:gd name="connsiteX8" fmla="*/ 307437 w 1216152"/>
                      <a:gd name="connsiteY8" fmla="*/ 391007 h 512165"/>
                      <a:gd name="connsiteX9" fmla="*/ 217078 w 1216152"/>
                      <a:gd name="connsiteY9" fmla="*/ 512165 h 512165"/>
                      <a:gd name="connsiteX10" fmla="*/ 0 w 1216152"/>
                      <a:gd name="connsiteY10" fmla="*/ 269849 h 512165"/>
                      <a:gd name="connsiteX0" fmla="*/ 0 w 1216152"/>
                      <a:gd name="connsiteY0" fmla="*/ 269849 h 525932"/>
                      <a:gd name="connsiteX1" fmla="*/ 219372 w 1216152"/>
                      <a:gd name="connsiteY1" fmla="*/ 22944 h 525932"/>
                      <a:gd name="connsiteX2" fmla="*/ 307754 w 1216152"/>
                      <a:gd name="connsiteY2" fmla="*/ 148691 h 525932"/>
                      <a:gd name="connsiteX3" fmla="*/ 906569 w 1216152"/>
                      <a:gd name="connsiteY3" fmla="*/ 148691 h 525932"/>
                      <a:gd name="connsiteX4" fmla="*/ 996779 w 1216152"/>
                      <a:gd name="connsiteY4" fmla="*/ 0 h 525932"/>
                      <a:gd name="connsiteX5" fmla="*/ 1216152 w 1216152"/>
                      <a:gd name="connsiteY5" fmla="*/ 269849 h 525932"/>
                      <a:gd name="connsiteX6" fmla="*/ 996780 w 1216152"/>
                      <a:gd name="connsiteY6" fmla="*/ 525932 h 525932"/>
                      <a:gd name="connsiteX7" fmla="*/ 905655 w 1216152"/>
                      <a:gd name="connsiteY7" fmla="*/ 387032 h 525932"/>
                      <a:gd name="connsiteX8" fmla="*/ 307437 w 1216152"/>
                      <a:gd name="connsiteY8" fmla="*/ 391007 h 525932"/>
                      <a:gd name="connsiteX9" fmla="*/ 217078 w 1216152"/>
                      <a:gd name="connsiteY9" fmla="*/ 512165 h 525932"/>
                      <a:gd name="connsiteX10" fmla="*/ 0 w 1216152"/>
                      <a:gd name="connsiteY10" fmla="*/ 269849 h 525932"/>
                      <a:gd name="connsiteX0" fmla="*/ 0 w 1216152"/>
                      <a:gd name="connsiteY0" fmla="*/ 269849 h 525932"/>
                      <a:gd name="connsiteX1" fmla="*/ 201016 w 1216152"/>
                      <a:gd name="connsiteY1" fmla="*/ 18355 h 525932"/>
                      <a:gd name="connsiteX2" fmla="*/ 307754 w 1216152"/>
                      <a:gd name="connsiteY2" fmla="*/ 148691 h 525932"/>
                      <a:gd name="connsiteX3" fmla="*/ 906569 w 1216152"/>
                      <a:gd name="connsiteY3" fmla="*/ 148691 h 525932"/>
                      <a:gd name="connsiteX4" fmla="*/ 996779 w 1216152"/>
                      <a:gd name="connsiteY4" fmla="*/ 0 h 525932"/>
                      <a:gd name="connsiteX5" fmla="*/ 1216152 w 1216152"/>
                      <a:gd name="connsiteY5" fmla="*/ 269849 h 525932"/>
                      <a:gd name="connsiteX6" fmla="*/ 996780 w 1216152"/>
                      <a:gd name="connsiteY6" fmla="*/ 525932 h 525932"/>
                      <a:gd name="connsiteX7" fmla="*/ 905655 w 1216152"/>
                      <a:gd name="connsiteY7" fmla="*/ 387032 h 525932"/>
                      <a:gd name="connsiteX8" fmla="*/ 307437 w 1216152"/>
                      <a:gd name="connsiteY8" fmla="*/ 391007 h 525932"/>
                      <a:gd name="connsiteX9" fmla="*/ 217078 w 1216152"/>
                      <a:gd name="connsiteY9" fmla="*/ 512165 h 525932"/>
                      <a:gd name="connsiteX10" fmla="*/ 0 w 1216152"/>
                      <a:gd name="connsiteY10" fmla="*/ 269849 h 525932"/>
                      <a:gd name="connsiteX0" fmla="*/ 0 w 1216152"/>
                      <a:gd name="connsiteY0" fmla="*/ 269849 h 525932"/>
                      <a:gd name="connsiteX1" fmla="*/ 201016 w 1216152"/>
                      <a:gd name="connsiteY1" fmla="*/ 18355 h 525932"/>
                      <a:gd name="connsiteX2" fmla="*/ 307754 w 1216152"/>
                      <a:gd name="connsiteY2" fmla="*/ 148691 h 525932"/>
                      <a:gd name="connsiteX3" fmla="*/ 906569 w 1216152"/>
                      <a:gd name="connsiteY3" fmla="*/ 148691 h 525932"/>
                      <a:gd name="connsiteX4" fmla="*/ 996779 w 1216152"/>
                      <a:gd name="connsiteY4" fmla="*/ 0 h 525932"/>
                      <a:gd name="connsiteX5" fmla="*/ 1216152 w 1216152"/>
                      <a:gd name="connsiteY5" fmla="*/ 269849 h 525932"/>
                      <a:gd name="connsiteX6" fmla="*/ 996780 w 1216152"/>
                      <a:gd name="connsiteY6" fmla="*/ 525932 h 525932"/>
                      <a:gd name="connsiteX7" fmla="*/ 905655 w 1216152"/>
                      <a:gd name="connsiteY7" fmla="*/ 387032 h 525932"/>
                      <a:gd name="connsiteX8" fmla="*/ 307437 w 1216152"/>
                      <a:gd name="connsiteY8" fmla="*/ 391007 h 525932"/>
                      <a:gd name="connsiteX9" fmla="*/ 198723 w 1216152"/>
                      <a:gd name="connsiteY9" fmla="*/ 516754 h 525932"/>
                      <a:gd name="connsiteX10" fmla="*/ 0 w 1216152"/>
                      <a:gd name="connsiteY10" fmla="*/ 269849 h 525932"/>
                      <a:gd name="connsiteX0" fmla="*/ 0 w 1216152"/>
                      <a:gd name="connsiteY0" fmla="*/ 269849 h 530521"/>
                      <a:gd name="connsiteX1" fmla="*/ 201016 w 1216152"/>
                      <a:gd name="connsiteY1" fmla="*/ 18355 h 530521"/>
                      <a:gd name="connsiteX2" fmla="*/ 307754 w 1216152"/>
                      <a:gd name="connsiteY2" fmla="*/ 148691 h 530521"/>
                      <a:gd name="connsiteX3" fmla="*/ 906569 w 1216152"/>
                      <a:gd name="connsiteY3" fmla="*/ 148691 h 530521"/>
                      <a:gd name="connsiteX4" fmla="*/ 996779 w 1216152"/>
                      <a:gd name="connsiteY4" fmla="*/ 0 h 530521"/>
                      <a:gd name="connsiteX5" fmla="*/ 1216152 w 1216152"/>
                      <a:gd name="connsiteY5" fmla="*/ 269849 h 530521"/>
                      <a:gd name="connsiteX6" fmla="*/ 1017430 w 1216152"/>
                      <a:gd name="connsiteY6" fmla="*/ 530521 h 530521"/>
                      <a:gd name="connsiteX7" fmla="*/ 905655 w 1216152"/>
                      <a:gd name="connsiteY7" fmla="*/ 387032 h 530521"/>
                      <a:gd name="connsiteX8" fmla="*/ 307437 w 1216152"/>
                      <a:gd name="connsiteY8" fmla="*/ 391007 h 530521"/>
                      <a:gd name="connsiteX9" fmla="*/ 198723 w 1216152"/>
                      <a:gd name="connsiteY9" fmla="*/ 516754 h 530521"/>
                      <a:gd name="connsiteX10" fmla="*/ 0 w 1216152"/>
                      <a:gd name="connsiteY10" fmla="*/ 269849 h 530521"/>
                      <a:gd name="connsiteX0" fmla="*/ 0 w 1216152"/>
                      <a:gd name="connsiteY0" fmla="*/ 269849 h 530521"/>
                      <a:gd name="connsiteX1" fmla="*/ 201016 w 1216152"/>
                      <a:gd name="connsiteY1" fmla="*/ 18355 h 530521"/>
                      <a:gd name="connsiteX2" fmla="*/ 307754 w 1216152"/>
                      <a:gd name="connsiteY2" fmla="*/ 148691 h 530521"/>
                      <a:gd name="connsiteX3" fmla="*/ 906569 w 1216152"/>
                      <a:gd name="connsiteY3" fmla="*/ 148691 h 530521"/>
                      <a:gd name="connsiteX4" fmla="*/ 1015134 w 1216152"/>
                      <a:gd name="connsiteY4" fmla="*/ 0 h 530521"/>
                      <a:gd name="connsiteX5" fmla="*/ 1216152 w 1216152"/>
                      <a:gd name="connsiteY5" fmla="*/ 269849 h 530521"/>
                      <a:gd name="connsiteX6" fmla="*/ 1017430 w 1216152"/>
                      <a:gd name="connsiteY6" fmla="*/ 530521 h 530521"/>
                      <a:gd name="connsiteX7" fmla="*/ 905655 w 1216152"/>
                      <a:gd name="connsiteY7" fmla="*/ 387032 h 530521"/>
                      <a:gd name="connsiteX8" fmla="*/ 307437 w 1216152"/>
                      <a:gd name="connsiteY8" fmla="*/ 391007 h 530521"/>
                      <a:gd name="connsiteX9" fmla="*/ 198723 w 1216152"/>
                      <a:gd name="connsiteY9" fmla="*/ 516754 h 530521"/>
                      <a:gd name="connsiteX10" fmla="*/ 0 w 1216152"/>
                      <a:gd name="connsiteY10" fmla="*/ 269849 h 530521"/>
                      <a:gd name="connsiteX0" fmla="*/ 0 w 1216152"/>
                      <a:gd name="connsiteY0" fmla="*/ 269849 h 530521"/>
                      <a:gd name="connsiteX1" fmla="*/ 201016 w 1216152"/>
                      <a:gd name="connsiteY1" fmla="*/ 18355 h 530521"/>
                      <a:gd name="connsiteX2" fmla="*/ 586350 w 1216152"/>
                      <a:gd name="connsiteY2" fmla="*/ 148691 h 530521"/>
                      <a:gd name="connsiteX3" fmla="*/ 906569 w 1216152"/>
                      <a:gd name="connsiteY3" fmla="*/ 148691 h 530521"/>
                      <a:gd name="connsiteX4" fmla="*/ 1015134 w 1216152"/>
                      <a:gd name="connsiteY4" fmla="*/ 0 h 530521"/>
                      <a:gd name="connsiteX5" fmla="*/ 1216152 w 1216152"/>
                      <a:gd name="connsiteY5" fmla="*/ 269849 h 530521"/>
                      <a:gd name="connsiteX6" fmla="*/ 1017430 w 1216152"/>
                      <a:gd name="connsiteY6" fmla="*/ 530521 h 530521"/>
                      <a:gd name="connsiteX7" fmla="*/ 905655 w 1216152"/>
                      <a:gd name="connsiteY7" fmla="*/ 387032 h 530521"/>
                      <a:gd name="connsiteX8" fmla="*/ 307437 w 1216152"/>
                      <a:gd name="connsiteY8" fmla="*/ 391007 h 530521"/>
                      <a:gd name="connsiteX9" fmla="*/ 198723 w 1216152"/>
                      <a:gd name="connsiteY9" fmla="*/ 516754 h 530521"/>
                      <a:gd name="connsiteX10" fmla="*/ 0 w 1216152"/>
                      <a:gd name="connsiteY10" fmla="*/ 269849 h 530521"/>
                      <a:gd name="connsiteX0" fmla="*/ 0 w 1216152"/>
                      <a:gd name="connsiteY0" fmla="*/ 269849 h 530521"/>
                      <a:gd name="connsiteX1" fmla="*/ 460530 w 1216152"/>
                      <a:gd name="connsiteY1" fmla="*/ 22170 h 530521"/>
                      <a:gd name="connsiteX2" fmla="*/ 586350 w 1216152"/>
                      <a:gd name="connsiteY2" fmla="*/ 148691 h 530521"/>
                      <a:gd name="connsiteX3" fmla="*/ 906569 w 1216152"/>
                      <a:gd name="connsiteY3" fmla="*/ 148691 h 530521"/>
                      <a:gd name="connsiteX4" fmla="*/ 1015134 w 1216152"/>
                      <a:gd name="connsiteY4" fmla="*/ 0 h 530521"/>
                      <a:gd name="connsiteX5" fmla="*/ 1216152 w 1216152"/>
                      <a:gd name="connsiteY5" fmla="*/ 269849 h 530521"/>
                      <a:gd name="connsiteX6" fmla="*/ 1017430 w 1216152"/>
                      <a:gd name="connsiteY6" fmla="*/ 530521 h 530521"/>
                      <a:gd name="connsiteX7" fmla="*/ 905655 w 1216152"/>
                      <a:gd name="connsiteY7" fmla="*/ 387032 h 530521"/>
                      <a:gd name="connsiteX8" fmla="*/ 307437 w 1216152"/>
                      <a:gd name="connsiteY8" fmla="*/ 391007 h 530521"/>
                      <a:gd name="connsiteX9" fmla="*/ 198723 w 1216152"/>
                      <a:gd name="connsiteY9" fmla="*/ 516754 h 530521"/>
                      <a:gd name="connsiteX10" fmla="*/ 0 w 1216152"/>
                      <a:gd name="connsiteY10" fmla="*/ 269849 h 530521"/>
                      <a:gd name="connsiteX0" fmla="*/ 0 w 1216152"/>
                      <a:gd name="connsiteY0" fmla="*/ 269849 h 530521"/>
                      <a:gd name="connsiteX1" fmla="*/ 460530 w 1216152"/>
                      <a:gd name="connsiteY1" fmla="*/ 22170 h 530521"/>
                      <a:gd name="connsiteX2" fmla="*/ 586350 w 1216152"/>
                      <a:gd name="connsiteY2" fmla="*/ 148691 h 530521"/>
                      <a:gd name="connsiteX3" fmla="*/ 906569 w 1216152"/>
                      <a:gd name="connsiteY3" fmla="*/ 148691 h 530521"/>
                      <a:gd name="connsiteX4" fmla="*/ 1015134 w 1216152"/>
                      <a:gd name="connsiteY4" fmla="*/ 0 h 530521"/>
                      <a:gd name="connsiteX5" fmla="*/ 1216152 w 1216152"/>
                      <a:gd name="connsiteY5" fmla="*/ 269849 h 530521"/>
                      <a:gd name="connsiteX6" fmla="*/ 1017430 w 1216152"/>
                      <a:gd name="connsiteY6" fmla="*/ 530521 h 530521"/>
                      <a:gd name="connsiteX7" fmla="*/ 905655 w 1216152"/>
                      <a:gd name="connsiteY7" fmla="*/ 387032 h 530521"/>
                      <a:gd name="connsiteX8" fmla="*/ 586033 w 1216152"/>
                      <a:gd name="connsiteY8" fmla="*/ 387191 h 530521"/>
                      <a:gd name="connsiteX9" fmla="*/ 198723 w 1216152"/>
                      <a:gd name="connsiteY9" fmla="*/ 516754 h 530521"/>
                      <a:gd name="connsiteX10" fmla="*/ 0 w 1216152"/>
                      <a:gd name="connsiteY10" fmla="*/ 269849 h 530521"/>
                      <a:gd name="connsiteX0" fmla="*/ 0 w 1216152"/>
                      <a:gd name="connsiteY0" fmla="*/ 269849 h 530521"/>
                      <a:gd name="connsiteX1" fmla="*/ 460530 w 1216152"/>
                      <a:gd name="connsiteY1" fmla="*/ 22170 h 530521"/>
                      <a:gd name="connsiteX2" fmla="*/ 586350 w 1216152"/>
                      <a:gd name="connsiteY2" fmla="*/ 148691 h 530521"/>
                      <a:gd name="connsiteX3" fmla="*/ 906569 w 1216152"/>
                      <a:gd name="connsiteY3" fmla="*/ 148691 h 530521"/>
                      <a:gd name="connsiteX4" fmla="*/ 1015134 w 1216152"/>
                      <a:gd name="connsiteY4" fmla="*/ 0 h 530521"/>
                      <a:gd name="connsiteX5" fmla="*/ 1216152 w 1216152"/>
                      <a:gd name="connsiteY5" fmla="*/ 269849 h 530521"/>
                      <a:gd name="connsiteX6" fmla="*/ 1017430 w 1216152"/>
                      <a:gd name="connsiteY6" fmla="*/ 530521 h 530521"/>
                      <a:gd name="connsiteX7" fmla="*/ 905655 w 1216152"/>
                      <a:gd name="connsiteY7" fmla="*/ 387032 h 530521"/>
                      <a:gd name="connsiteX8" fmla="*/ 586033 w 1216152"/>
                      <a:gd name="connsiteY8" fmla="*/ 387191 h 530521"/>
                      <a:gd name="connsiteX9" fmla="*/ 446787 w 1216152"/>
                      <a:gd name="connsiteY9" fmla="*/ 524388 h 530521"/>
                      <a:gd name="connsiteX10" fmla="*/ 0 w 1216152"/>
                      <a:gd name="connsiteY10" fmla="*/ 269849 h 530521"/>
                      <a:gd name="connsiteX0" fmla="*/ 0 w 1216152"/>
                      <a:gd name="connsiteY0" fmla="*/ 269849 h 530521"/>
                      <a:gd name="connsiteX1" fmla="*/ 460530 w 1216152"/>
                      <a:gd name="connsiteY1" fmla="*/ 22170 h 530521"/>
                      <a:gd name="connsiteX2" fmla="*/ 586350 w 1216152"/>
                      <a:gd name="connsiteY2" fmla="*/ 148691 h 530521"/>
                      <a:gd name="connsiteX3" fmla="*/ 906569 w 1216152"/>
                      <a:gd name="connsiteY3" fmla="*/ 148691 h 530521"/>
                      <a:gd name="connsiteX4" fmla="*/ 1015134 w 1216152"/>
                      <a:gd name="connsiteY4" fmla="*/ 0 h 530521"/>
                      <a:gd name="connsiteX5" fmla="*/ 1216152 w 1216152"/>
                      <a:gd name="connsiteY5" fmla="*/ 269849 h 530521"/>
                      <a:gd name="connsiteX6" fmla="*/ 1017430 w 1216152"/>
                      <a:gd name="connsiteY6" fmla="*/ 530521 h 530521"/>
                      <a:gd name="connsiteX7" fmla="*/ 905655 w 1216152"/>
                      <a:gd name="connsiteY7" fmla="*/ 387032 h 530521"/>
                      <a:gd name="connsiteX8" fmla="*/ 586033 w 1216152"/>
                      <a:gd name="connsiteY8" fmla="*/ 387191 h 530521"/>
                      <a:gd name="connsiteX9" fmla="*/ 446787 w 1216152"/>
                      <a:gd name="connsiteY9" fmla="*/ 524388 h 530521"/>
                      <a:gd name="connsiteX10" fmla="*/ 0 w 1216152"/>
                      <a:gd name="connsiteY10" fmla="*/ 269849 h 530521"/>
                      <a:gd name="connsiteX0" fmla="*/ 0 w 899392"/>
                      <a:gd name="connsiteY0" fmla="*/ 269849 h 530521"/>
                      <a:gd name="connsiteX1" fmla="*/ 143770 w 899392"/>
                      <a:gd name="connsiteY1" fmla="*/ 22170 h 530521"/>
                      <a:gd name="connsiteX2" fmla="*/ 269590 w 899392"/>
                      <a:gd name="connsiteY2" fmla="*/ 148691 h 530521"/>
                      <a:gd name="connsiteX3" fmla="*/ 589809 w 899392"/>
                      <a:gd name="connsiteY3" fmla="*/ 148691 h 530521"/>
                      <a:gd name="connsiteX4" fmla="*/ 698374 w 899392"/>
                      <a:gd name="connsiteY4" fmla="*/ 0 h 530521"/>
                      <a:gd name="connsiteX5" fmla="*/ 899392 w 899392"/>
                      <a:gd name="connsiteY5" fmla="*/ 269849 h 530521"/>
                      <a:gd name="connsiteX6" fmla="*/ 700670 w 899392"/>
                      <a:gd name="connsiteY6" fmla="*/ 530521 h 530521"/>
                      <a:gd name="connsiteX7" fmla="*/ 588895 w 899392"/>
                      <a:gd name="connsiteY7" fmla="*/ 387032 h 530521"/>
                      <a:gd name="connsiteX8" fmla="*/ 269273 w 899392"/>
                      <a:gd name="connsiteY8" fmla="*/ 387191 h 530521"/>
                      <a:gd name="connsiteX9" fmla="*/ 130027 w 899392"/>
                      <a:gd name="connsiteY9" fmla="*/ 524388 h 530521"/>
                      <a:gd name="connsiteX10" fmla="*/ 0 w 899392"/>
                      <a:gd name="connsiteY10" fmla="*/ 269849 h 530521"/>
                      <a:gd name="connsiteX0" fmla="*/ 0 w 762003"/>
                      <a:gd name="connsiteY0" fmla="*/ 269849 h 530521"/>
                      <a:gd name="connsiteX1" fmla="*/ 143770 w 762003"/>
                      <a:gd name="connsiteY1" fmla="*/ 22170 h 530521"/>
                      <a:gd name="connsiteX2" fmla="*/ 269590 w 762003"/>
                      <a:gd name="connsiteY2" fmla="*/ 148691 h 530521"/>
                      <a:gd name="connsiteX3" fmla="*/ 589809 w 762003"/>
                      <a:gd name="connsiteY3" fmla="*/ 148691 h 530521"/>
                      <a:gd name="connsiteX4" fmla="*/ 698374 w 762003"/>
                      <a:gd name="connsiteY4" fmla="*/ 0 h 530521"/>
                      <a:gd name="connsiteX5" fmla="*/ 762003 w 762003"/>
                      <a:gd name="connsiteY5" fmla="*/ 262217 h 530521"/>
                      <a:gd name="connsiteX6" fmla="*/ 700670 w 762003"/>
                      <a:gd name="connsiteY6" fmla="*/ 530521 h 530521"/>
                      <a:gd name="connsiteX7" fmla="*/ 588895 w 762003"/>
                      <a:gd name="connsiteY7" fmla="*/ 387032 h 530521"/>
                      <a:gd name="connsiteX8" fmla="*/ 269273 w 762003"/>
                      <a:gd name="connsiteY8" fmla="*/ 387191 h 530521"/>
                      <a:gd name="connsiteX9" fmla="*/ 130027 w 762003"/>
                      <a:gd name="connsiteY9" fmla="*/ 524388 h 530521"/>
                      <a:gd name="connsiteX10" fmla="*/ 0 w 762003"/>
                      <a:gd name="connsiteY10" fmla="*/ 269849 h 530521"/>
                      <a:gd name="connsiteX0" fmla="*/ 0 w 762003"/>
                      <a:gd name="connsiteY0" fmla="*/ 269849 h 530521"/>
                      <a:gd name="connsiteX1" fmla="*/ 143770 w 762003"/>
                      <a:gd name="connsiteY1" fmla="*/ 22170 h 530521"/>
                      <a:gd name="connsiteX2" fmla="*/ 420934 w 762003"/>
                      <a:gd name="connsiteY2" fmla="*/ 148691 h 530521"/>
                      <a:gd name="connsiteX3" fmla="*/ 589809 w 762003"/>
                      <a:gd name="connsiteY3" fmla="*/ 148691 h 530521"/>
                      <a:gd name="connsiteX4" fmla="*/ 698374 w 762003"/>
                      <a:gd name="connsiteY4" fmla="*/ 0 h 530521"/>
                      <a:gd name="connsiteX5" fmla="*/ 762003 w 762003"/>
                      <a:gd name="connsiteY5" fmla="*/ 262217 h 530521"/>
                      <a:gd name="connsiteX6" fmla="*/ 700670 w 762003"/>
                      <a:gd name="connsiteY6" fmla="*/ 530521 h 530521"/>
                      <a:gd name="connsiteX7" fmla="*/ 588895 w 762003"/>
                      <a:gd name="connsiteY7" fmla="*/ 387032 h 530521"/>
                      <a:gd name="connsiteX8" fmla="*/ 269273 w 762003"/>
                      <a:gd name="connsiteY8" fmla="*/ 387191 h 530521"/>
                      <a:gd name="connsiteX9" fmla="*/ 130027 w 762003"/>
                      <a:gd name="connsiteY9" fmla="*/ 524388 h 530521"/>
                      <a:gd name="connsiteX10" fmla="*/ 0 w 762003"/>
                      <a:gd name="connsiteY10" fmla="*/ 269849 h 530521"/>
                      <a:gd name="connsiteX0" fmla="*/ 0 w 762003"/>
                      <a:gd name="connsiteY0" fmla="*/ 269849 h 530521"/>
                      <a:gd name="connsiteX1" fmla="*/ 143770 w 762003"/>
                      <a:gd name="connsiteY1" fmla="*/ 22170 h 530521"/>
                      <a:gd name="connsiteX2" fmla="*/ 420934 w 762003"/>
                      <a:gd name="connsiteY2" fmla="*/ 148691 h 530521"/>
                      <a:gd name="connsiteX3" fmla="*/ 589809 w 762003"/>
                      <a:gd name="connsiteY3" fmla="*/ 148691 h 530521"/>
                      <a:gd name="connsiteX4" fmla="*/ 698374 w 762003"/>
                      <a:gd name="connsiteY4" fmla="*/ 0 h 530521"/>
                      <a:gd name="connsiteX5" fmla="*/ 762003 w 762003"/>
                      <a:gd name="connsiteY5" fmla="*/ 262217 h 530521"/>
                      <a:gd name="connsiteX6" fmla="*/ 700670 w 762003"/>
                      <a:gd name="connsiteY6" fmla="*/ 530521 h 530521"/>
                      <a:gd name="connsiteX7" fmla="*/ 588895 w 762003"/>
                      <a:gd name="connsiteY7" fmla="*/ 387032 h 530521"/>
                      <a:gd name="connsiteX8" fmla="*/ 415888 w 762003"/>
                      <a:gd name="connsiteY8" fmla="*/ 377732 h 530521"/>
                      <a:gd name="connsiteX9" fmla="*/ 130027 w 762003"/>
                      <a:gd name="connsiteY9" fmla="*/ 524388 h 530521"/>
                      <a:gd name="connsiteX10" fmla="*/ 0 w 762003"/>
                      <a:gd name="connsiteY10" fmla="*/ 269849 h 530521"/>
                      <a:gd name="connsiteX0" fmla="*/ 0 w 762003"/>
                      <a:gd name="connsiteY0" fmla="*/ 269849 h 530521"/>
                      <a:gd name="connsiteX1" fmla="*/ 304572 w 762003"/>
                      <a:gd name="connsiteY1" fmla="*/ 50547 h 530521"/>
                      <a:gd name="connsiteX2" fmla="*/ 420934 w 762003"/>
                      <a:gd name="connsiteY2" fmla="*/ 148691 h 530521"/>
                      <a:gd name="connsiteX3" fmla="*/ 589809 w 762003"/>
                      <a:gd name="connsiteY3" fmla="*/ 148691 h 530521"/>
                      <a:gd name="connsiteX4" fmla="*/ 698374 w 762003"/>
                      <a:gd name="connsiteY4" fmla="*/ 0 h 530521"/>
                      <a:gd name="connsiteX5" fmla="*/ 762003 w 762003"/>
                      <a:gd name="connsiteY5" fmla="*/ 262217 h 530521"/>
                      <a:gd name="connsiteX6" fmla="*/ 700670 w 762003"/>
                      <a:gd name="connsiteY6" fmla="*/ 530521 h 530521"/>
                      <a:gd name="connsiteX7" fmla="*/ 588895 w 762003"/>
                      <a:gd name="connsiteY7" fmla="*/ 387032 h 530521"/>
                      <a:gd name="connsiteX8" fmla="*/ 415888 w 762003"/>
                      <a:gd name="connsiteY8" fmla="*/ 377732 h 530521"/>
                      <a:gd name="connsiteX9" fmla="*/ 130027 w 762003"/>
                      <a:gd name="connsiteY9" fmla="*/ 524388 h 530521"/>
                      <a:gd name="connsiteX10" fmla="*/ 0 w 762003"/>
                      <a:gd name="connsiteY10" fmla="*/ 269849 h 530521"/>
                      <a:gd name="connsiteX0" fmla="*/ 0 w 762003"/>
                      <a:gd name="connsiteY0" fmla="*/ 269849 h 530521"/>
                      <a:gd name="connsiteX1" fmla="*/ 304572 w 762003"/>
                      <a:gd name="connsiteY1" fmla="*/ 50547 h 530521"/>
                      <a:gd name="connsiteX2" fmla="*/ 420934 w 762003"/>
                      <a:gd name="connsiteY2" fmla="*/ 148691 h 530521"/>
                      <a:gd name="connsiteX3" fmla="*/ 589809 w 762003"/>
                      <a:gd name="connsiteY3" fmla="*/ 148691 h 530521"/>
                      <a:gd name="connsiteX4" fmla="*/ 698374 w 762003"/>
                      <a:gd name="connsiteY4" fmla="*/ 0 h 530521"/>
                      <a:gd name="connsiteX5" fmla="*/ 762003 w 762003"/>
                      <a:gd name="connsiteY5" fmla="*/ 262217 h 530521"/>
                      <a:gd name="connsiteX6" fmla="*/ 700670 w 762003"/>
                      <a:gd name="connsiteY6" fmla="*/ 530521 h 530521"/>
                      <a:gd name="connsiteX7" fmla="*/ 588895 w 762003"/>
                      <a:gd name="connsiteY7" fmla="*/ 387032 h 530521"/>
                      <a:gd name="connsiteX8" fmla="*/ 415888 w 762003"/>
                      <a:gd name="connsiteY8" fmla="*/ 377732 h 530521"/>
                      <a:gd name="connsiteX9" fmla="*/ 130027 w 762003"/>
                      <a:gd name="connsiteY9" fmla="*/ 524388 h 530521"/>
                      <a:gd name="connsiteX10" fmla="*/ 0 w 762003"/>
                      <a:gd name="connsiteY10" fmla="*/ 269849 h 530521"/>
                      <a:gd name="connsiteX0" fmla="*/ 0 w 762003"/>
                      <a:gd name="connsiteY0" fmla="*/ 269849 h 530521"/>
                      <a:gd name="connsiteX1" fmla="*/ 280925 w 762003"/>
                      <a:gd name="connsiteY1" fmla="*/ 17440 h 530521"/>
                      <a:gd name="connsiteX2" fmla="*/ 420934 w 762003"/>
                      <a:gd name="connsiteY2" fmla="*/ 148691 h 530521"/>
                      <a:gd name="connsiteX3" fmla="*/ 589809 w 762003"/>
                      <a:gd name="connsiteY3" fmla="*/ 148691 h 530521"/>
                      <a:gd name="connsiteX4" fmla="*/ 698374 w 762003"/>
                      <a:gd name="connsiteY4" fmla="*/ 0 h 530521"/>
                      <a:gd name="connsiteX5" fmla="*/ 762003 w 762003"/>
                      <a:gd name="connsiteY5" fmla="*/ 262217 h 530521"/>
                      <a:gd name="connsiteX6" fmla="*/ 700670 w 762003"/>
                      <a:gd name="connsiteY6" fmla="*/ 530521 h 530521"/>
                      <a:gd name="connsiteX7" fmla="*/ 588895 w 762003"/>
                      <a:gd name="connsiteY7" fmla="*/ 387032 h 530521"/>
                      <a:gd name="connsiteX8" fmla="*/ 415888 w 762003"/>
                      <a:gd name="connsiteY8" fmla="*/ 377732 h 530521"/>
                      <a:gd name="connsiteX9" fmla="*/ 130027 w 762003"/>
                      <a:gd name="connsiteY9" fmla="*/ 524388 h 530521"/>
                      <a:gd name="connsiteX10" fmla="*/ 0 w 762003"/>
                      <a:gd name="connsiteY10" fmla="*/ 269849 h 530521"/>
                      <a:gd name="connsiteX0" fmla="*/ 0 w 762003"/>
                      <a:gd name="connsiteY0" fmla="*/ 269849 h 530521"/>
                      <a:gd name="connsiteX1" fmla="*/ 280925 w 762003"/>
                      <a:gd name="connsiteY1" fmla="*/ 17440 h 530521"/>
                      <a:gd name="connsiteX2" fmla="*/ 420934 w 762003"/>
                      <a:gd name="connsiteY2" fmla="*/ 148691 h 530521"/>
                      <a:gd name="connsiteX3" fmla="*/ 589809 w 762003"/>
                      <a:gd name="connsiteY3" fmla="*/ 148691 h 530521"/>
                      <a:gd name="connsiteX4" fmla="*/ 698374 w 762003"/>
                      <a:gd name="connsiteY4" fmla="*/ 0 h 530521"/>
                      <a:gd name="connsiteX5" fmla="*/ 762003 w 762003"/>
                      <a:gd name="connsiteY5" fmla="*/ 262217 h 530521"/>
                      <a:gd name="connsiteX6" fmla="*/ 700670 w 762003"/>
                      <a:gd name="connsiteY6" fmla="*/ 530521 h 530521"/>
                      <a:gd name="connsiteX7" fmla="*/ 588895 w 762003"/>
                      <a:gd name="connsiteY7" fmla="*/ 387032 h 530521"/>
                      <a:gd name="connsiteX8" fmla="*/ 415888 w 762003"/>
                      <a:gd name="connsiteY8" fmla="*/ 377732 h 530521"/>
                      <a:gd name="connsiteX9" fmla="*/ 130027 w 762003"/>
                      <a:gd name="connsiteY9" fmla="*/ 524388 h 530521"/>
                      <a:gd name="connsiteX10" fmla="*/ 0 w 762003"/>
                      <a:gd name="connsiteY10" fmla="*/ 269849 h 530521"/>
                      <a:gd name="connsiteX0" fmla="*/ 0 w 762003"/>
                      <a:gd name="connsiteY0" fmla="*/ 269849 h 530521"/>
                      <a:gd name="connsiteX1" fmla="*/ 280925 w 762003"/>
                      <a:gd name="connsiteY1" fmla="*/ 17440 h 530521"/>
                      <a:gd name="connsiteX2" fmla="*/ 420934 w 762003"/>
                      <a:gd name="connsiteY2" fmla="*/ 148691 h 530521"/>
                      <a:gd name="connsiteX3" fmla="*/ 589809 w 762003"/>
                      <a:gd name="connsiteY3" fmla="*/ 148691 h 530521"/>
                      <a:gd name="connsiteX4" fmla="*/ 698374 w 762003"/>
                      <a:gd name="connsiteY4" fmla="*/ 0 h 530521"/>
                      <a:gd name="connsiteX5" fmla="*/ 762003 w 762003"/>
                      <a:gd name="connsiteY5" fmla="*/ 262217 h 530521"/>
                      <a:gd name="connsiteX6" fmla="*/ 700670 w 762003"/>
                      <a:gd name="connsiteY6" fmla="*/ 530521 h 530521"/>
                      <a:gd name="connsiteX7" fmla="*/ 588895 w 762003"/>
                      <a:gd name="connsiteY7" fmla="*/ 387032 h 530521"/>
                      <a:gd name="connsiteX8" fmla="*/ 415888 w 762003"/>
                      <a:gd name="connsiteY8" fmla="*/ 377732 h 530521"/>
                      <a:gd name="connsiteX9" fmla="*/ 257723 w 762003"/>
                      <a:gd name="connsiteY9" fmla="*/ 496011 h 530521"/>
                      <a:gd name="connsiteX10" fmla="*/ 0 w 762003"/>
                      <a:gd name="connsiteY10" fmla="*/ 269849 h 530521"/>
                      <a:gd name="connsiteX0" fmla="*/ 0 w 762003"/>
                      <a:gd name="connsiteY0" fmla="*/ 269849 h 530521"/>
                      <a:gd name="connsiteX1" fmla="*/ 280925 w 762003"/>
                      <a:gd name="connsiteY1" fmla="*/ 17440 h 530521"/>
                      <a:gd name="connsiteX2" fmla="*/ 420934 w 762003"/>
                      <a:gd name="connsiteY2" fmla="*/ 148691 h 530521"/>
                      <a:gd name="connsiteX3" fmla="*/ 589809 w 762003"/>
                      <a:gd name="connsiteY3" fmla="*/ 148691 h 530521"/>
                      <a:gd name="connsiteX4" fmla="*/ 698374 w 762003"/>
                      <a:gd name="connsiteY4" fmla="*/ 0 h 530521"/>
                      <a:gd name="connsiteX5" fmla="*/ 762003 w 762003"/>
                      <a:gd name="connsiteY5" fmla="*/ 262217 h 530521"/>
                      <a:gd name="connsiteX6" fmla="*/ 700670 w 762003"/>
                      <a:gd name="connsiteY6" fmla="*/ 530521 h 530521"/>
                      <a:gd name="connsiteX7" fmla="*/ 574706 w 762003"/>
                      <a:gd name="connsiteY7" fmla="*/ 372844 h 530521"/>
                      <a:gd name="connsiteX8" fmla="*/ 415888 w 762003"/>
                      <a:gd name="connsiteY8" fmla="*/ 377732 h 530521"/>
                      <a:gd name="connsiteX9" fmla="*/ 257723 w 762003"/>
                      <a:gd name="connsiteY9" fmla="*/ 496011 h 530521"/>
                      <a:gd name="connsiteX10" fmla="*/ 0 w 762003"/>
                      <a:gd name="connsiteY10" fmla="*/ 269849 h 530521"/>
                      <a:gd name="connsiteX0" fmla="*/ 0 w 534986"/>
                      <a:gd name="connsiteY0" fmla="*/ 265120 h 530521"/>
                      <a:gd name="connsiteX1" fmla="*/ 53908 w 534986"/>
                      <a:gd name="connsiteY1" fmla="*/ 17440 h 530521"/>
                      <a:gd name="connsiteX2" fmla="*/ 193917 w 534986"/>
                      <a:gd name="connsiteY2" fmla="*/ 148691 h 530521"/>
                      <a:gd name="connsiteX3" fmla="*/ 362792 w 534986"/>
                      <a:gd name="connsiteY3" fmla="*/ 148691 h 530521"/>
                      <a:gd name="connsiteX4" fmla="*/ 471357 w 534986"/>
                      <a:gd name="connsiteY4" fmla="*/ 0 h 530521"/>
                      <a:gd name="connsiteX5" fmla="*/ 534986 w 534986"/>
                      <a:gd name="connsiteY5" fmla="*/ 262217 h 530521"/>
                      <a:gd name="connsiteX6" fmla="*/ 473653 w 534986"/>
                      <a:gd name="connsiteY6" fmla="*/ 530521 h 530521"/>
                      <a:gd name="connsiteX7" fmla="*/ 347689 w 534986"/>
                      <a:gd name="connsiteY7" fmla="*/ 372844 h 530521"/>
                      <a:gd name="connsiteX8" fmla="*/ 188871 w 534986"/>
                      <a:gd name="connsiteY8" fmla="*/ 377732 h 530521"/>
                      <a:gd name="connsiteX9" fmla="*/ 30706 w 534986"/>
                      <a:gd name="connsiteY9" fmla="*/ 496011 h 530521"/>
                      <a:gd name="connsiteX10" fmla="*/ 0 w 534986"/>
                      <a:gd name="connsiteY10" fmla="*/ 265120 h 530521"/>
                      <a:gd name="connsiteX0" fmla="*/ 0 w 534986"/>
                      <a:gd name="connsiteY0" fmla="*/ 251251 h 516652"/>
                      <a:gd name="connsiteX1" fmla="*/ 53908 w 534986"/>
                      <a:gd name="connsiteY1" fmla="*/ 3571 h 516652"/>
                      <a:gd name="connsiteX2" fmla="*/ 193917 w 534986"/>
                      <a:gd name="connsiteY2" fmla="*/ 134822 h 516652"/>
                      <a:gd name="connsiteX3" fmla="*/ 362792 w 534986"/>
                      <a:gd name="connsiteY3" fmla="*/ 134822 h 516652"/>
                      <a:gd name="connsiteX4" fmla="*/ 495891 w 534986"/>
                      <a:gd name="connsiteY4" fmla="*/ 0 h 516652"/>
                      <a:gd name="connsiteX5" fmla="*/ 534986 w 534986"/>
                      <a:gd name="connsiteY5" fmla="*/ 248348 h 516652"/>
                      <a:gd name="connsiteX6" fmla="*/ 473653 w 534986"/>
                      <a:gd name="connsiteY6" fmla="*/ 516652 h 516652"/>
                      <a:gd name="connsiteX7" fmla="*/ 347689 w 534986"/>
                      <a:gd name="connsiteY7" fmla="*/ 358975 h 516652"/>
                      <a:gd name="connsiteX8" fmla="*/ 188871 w 534986"/>
                      <a:gd name="connsiteY8" fmla="*/ 363863 h 516652"/>
                      <a:gd name="connsiteX9" fmla="*/ 30706 w 534986"/>
                      <a:gd name="connsiteY9" fmla="*/ 482142 h 516652"/>
                      <a:gd name="connsiteX10" fmla="*/ 0 w 534986"/>
                      <a:gd name="connsiteY10" fmla="*/ 251251 h 516652"/>
                      <a:gd name="connsiteX0" fmla="*/ 0 w 534986"/>
                      <a:gd name="connsiteY0" fmla="*/ 251251 h 502040"/>
                      <a:gd name="connsiteX1" fmla="*/ 53908 w 534986"/>
                      <a:gd name="connsiteY1" fmla="*/ 3571 h 502040"/>
                      <a:gd name="connsiteX2" fmla="*/ 193917 w 534986"/>
                      <a:gd name="connsiteY2" fmla="*/ 134822 h 502040"/>
                      <a:gd name="connsiteX3" fmla="*/ 362792 w 534986"/>
                      <a:gd name="connsiteY3" fmla="*/ 134822 h 502040"/>
                      <a:gd name="connsiteX4" fmla="*/ 495891 w 534986"/>
                      <a:gd name="connsiteY4" fmla="*/ 0 h 502040"/>
                      <a:gd name="connsiteX5" fmla="*/ 534986 w 534986"/>
                      <a:gd name="connsiteY5" fmla="*/ 248348 h 502040"/>
                      <a:gd name="connsiteX6" fmla="*/ 496482 w 534986"/>
                      <a:gd name="connsiteY6" fmla="*/ 502040 h 502040"/>
                      <a:gd name="connsiteX7" fmla="*/ 347689 w 534986"/>
                      <a:gd name="connsiteY7" fmla="*/ 358975 h 502040"/>
                      <a:gd name="connsiteX8" fmla="*/ 188871 w 534986"/>
                      <a:gd name="connsiteY8" fmla="*/ 363863 h 502040"/>
                      <a:gd name="connsiteX9" fmla="*/ 30706 w 534986"/>
                      <a:gd name="connsiteY9" fmla="*/ 482142 h 502040"/>
                      <a:gd name="connsiteX10" fmla="*/ 0 w 534986"/>
                      <a:gd name="connsiteY10" fmla="*/ 251251 h 502040"/>
                      <a:gd name="connsiteX0" fmla="*/ 0 w 534986"/>
                      <a:gd name="connsiteY0" fmla="*/ 247680 h 498469"/>
                      <a:gd name="connsiteX1" fmla="*/ 53908 w 534986"/>
                      <a:gd name="connsiteY1" fmla="*/ 0 h 498469"/>
                      <a:gd name="connsiteX2" fmla="*/ 193917 w 534986"/>
                      <a:gd name="connsiteY2" fmla="*/ 131251 h 498469"/>
                      <a:gd name="connsiteX3" fmla="*/ 362792 w 534986"/>
                      <a:gd name="connsiteY3" fmla="*/ 131251 h 498469"/>
                      <a:gd name="connsiteX4" fmla="*/ 507838 w 534986"/>
                      <a:gd name="connsiteY4" fmla="*/ 9658 h 498469"/>
                      <a:gd name="connsiteX5" fmla="*/ 534986 w 534986"/>
                      <a:gd name="connsiteY5" fmla="*/ 244777 h 498469"/>
                      <a:gd name="connsiteX6" fmla="*/ 496482 w 534986"/>
                      <a:gd name="connsiteY6" fmla="*/ 498469 h 498469"/>
                      <a:gd name="connsiteX7" fmla="*/ 347689 w 534986"/>
                      <a:gd name="connsiteY7" fmla="*/ 355404 h 498469"/>
                      <a:gd name="connsiteX8" fmla="*/ 188871 w 534986"/>
                      <a:gd name="connsiteY8" fmla="*/ 360292 h 498469"/>
                      <a:gd name="connsiteX9" fmla="*/ 30706 w 534986"/>
                      <a:gd name="connsiteY9" fmla="*/ 478571 h 498469"/>
                      <a:gd name="connsiteX10" fmla="*/ 0 w 534986"/>
                      <a:gd name="connsiteY10" fmla="*/ 247680 h 498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4986" h="498469">
                        <a:moveTo>
                          <a:pt x="0" y="247680"/>
                        </a:moveTo>
                        <a:lnTo>
                          <a:pt x="53908" y="0"/>
                        </a:lnTo>
                        <a:cubicBezTo>
                          <a:pt x="53543" y="116059"/>
                          <a:pt x="121576" y="127539"/>
                          <a:pt x="193917" y="131251"/>
                        </a:cubicBezTo>
                        <a:lnTo>
                          <a:pt x="362792" y="131251"/>
                        </a:lnTo>
                        <a:cubicBezTo>
                          <a:pt x="444708" y="129984"/>
                          <a:pt x="491935" y="50044"/>
                          <a:pt x="507838" y="9658"/>
                        </a:cubicBezTo>
                        <a:lnTo>
                          <a:pt x="534986" y="244777"/>
                        </a:lnTo>
                        <a:lnTo>
                          <a:pt x="496482" y="498469"/>
                        </a:lnTo>
                        <a:cubicBezTo>
                          <a:pt x="473755" y="456758"/>
                          <a:pt x="431539" y="353107"/>
                          <a:pt x="347689" y="355404"/>
                        </a:cubicBezTo>
                        <a:lnTo>
                          <a:pt x="188871" y="360292"/>
                        </a:lnTo>
                        <a:cubicBezTo>
                          <a:pt x="120711" y="354225"/>
                          <a:pt x="47523" y="384755"/>
                          <a:pt x="30706" y="478571"/>
                        </a:cubicBezTo>
                        <a:lnTo>
                          <a:pt x="0" y="24768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20" name="Left-Right Arrow 14"/>
                  <p:cNvSpPr/>
                  <p:nvPr/>
                </p:nvSpPr>
                <p:spPr>
                  <a:xfrm rot="2170846">
                    <a:off x="3182758" y="2452766"/>
                    <a:ext cx="773908" cy="718812"/>
                  </a:xfrm>
                  <a:custGeom>
                    <a:avLst/>
                    <a:gdLst>
                      <a:gd name="connsiteX0" fmla="*/ 0 w 1216152"/>
                      <a:gd name="connsiteY0" fmla="*/ 242316 h 484632"/>
                      <a:gd name="connsiteX1" fmla="*/ 242316 w 1216152"/>
                      <a:gd name="connsiteY1" fmla="*/ 0 h 484632"/>
                      <a:gd name="connsiteX2" fmla="*/ 242316 w 1216152"/>
                      <a:gd name="connsiteY2" fmla="*/ 121158 h 484632"/>
                      <a:gd name="connsiteX3" fmla="*/ 973836 w 1216152"/>
                      <a:gd name="connsiteY3" fmla="*/ 121158 h 484632"/>
                      <a:gd name="connsiteX4" fmla="*/ 973836 w 1216152"/>
                      <a:gd name="connsiteY4" fmla="*/ 0 h 484632"/>
                      <a:gd name="connsiteX5" fmla="*/ 1216152 w 1216152"/>
                      <a:gd name="connsiteY5" fmla="*/ 242316 h 484632"/>
                      <a:gd name="connsiteX6" fmla="*/ 973836 w 1216152"/>
                      <a:gd name="connsiteY6" fmla="*/ 484632 h 484632"/>
                      <a:gd name="connsiteX7" fmla="*/ 973836 w 1216152"/>
                      <a:gd name="connsiteY7" fmla="*/ 363474 h 484632"/>
                      <a:gd name="connsiteX8" fmla="*/ 242316 w 1216152"/>
                      <a:gd name="connsiteY8" fmla="*/ 363474 h 484632"/>
                      <a:gd name="connsiteX9" fmla="*/ 242316 w 1216152"/>
                      <a:gd name="connsiteY9" fmla="*/ 484632 h 484632"/>
                      <a:gd name="connsiteX10" fmla="*/ 0 w 1216152"/>
                      <a:gd name="connsiteY10" fmla="*/ 242316 h 484632"/>
                      <a:gd name="connsiteX0" fmla="*/ 0 w 1216152"/>
                      <a:gd name="connsiteY0" fmla="*/ 242316 h 484632"/>
                      <a:gd name="connsiteX1" fmla="*/ 242316 w 1216152"/>
                      <a:gd name="connsiteY1" fmla="*/ 0 h 484632"/>
                      <a:gd name="connsiteX2" fmla="*/ 297975 w 1216152"/>
                      <a:gd name="connsiteY2" fmla="*/ 121158 h 484632"/>
                      <a:gd name="connsiteX3" fmla="*/ 973836 w 1216152"/>
                      <a:gd name="connsiteY3" fmla="*/ 121158 h 484632"/>
                      <a:gd name="connsiteX4" fmla="*/ 973836 w 1216152"/>
                      <a:gd name="connsiteY4" fmla="*/ 0 h 484632"/>
                      <a:gd name="connsiteX5" fmla="*/ 1216152 w 1216152"/>
                      <a:gd name="connsiteY5" fmla="*/ 242316 h 484632"/>
                      <a:gd name="connsiteX6" fmla="*/ 973836 w 1216152"/>
                      <a:gd name="connsiteY6" fmla="*/ 484632 h 484632"/>
                      <a:gd name="connsiteX7" fmla="*/ 973836 w 1216152"/>
                      <a:gd name="connsiteY7" fmla="*/ 363474 h 484632"/>
                      <a:gd name="connsiteX8" fmla="*/ 242316 w 1216152"/>
                      <a:gd name="connsiteY8" fmla="*/ 363474 h 484632"/>
                      <a:gd name="connsiteX9" fmla="*/ 242316 w 1216152"/>
                      <a:gd name="connsiteY9" fmla="*/ 484632 h 484632"/>
                      <a:gd name="connsiteX10" fmla="*/ 0 w 1216152"/>
                      <a:gd name="connsiteY10" fmla="*/ 242316 h 484632"/>
                      <a:gd name="connsiteX0" fmla="*/ 0 w 1216152"/>
                      <a:gd name="connsiteY0" fmla="*/ 242316 h 484632"/>
                      <a:gd name="connsiteX1" fmla="*/ 242316 w 1216152"/>
                      <a:gd name="connsiteY1" fmla="*/ 0 h 484632"/>
                      <a:gd name="connsiteX2" fmla="*/ 297975 w 1216152"/>
                      <a:gd name="connsiteY2" fmla="*/ 121158 h 484632"/>
                      <a:gd name="connsiteX3" fmla="*/ 973836 w 1216152"/>
                      <a:gd name="connsiteY3" fmla="*/ 121158 h 484632"/>
                      <a:gd name="connsiteX4" fmla="*/ 973836 w 1216152"/>
                      <a:gd name="connsiteY4" fmla="*/ 0 h 484632"/>
                      <a:gd name="connsiteX5" fmla="*/ 1216152 w 1216152"/>
                      <a:gd name="connsiteY5" fmla="*/ 242316 h 484632"/>
                      <a:gd name="connsiteX6" fmla="*/ 973836 w 1216152"/>
                      <a:gd name="connsiteY6" fmla="*/ 484632 h 484632"/>
                      <a:gd name="connsiteX7" fmla="*/ 973836 w 1216152"/>
                      <a:gd name="connsiteY7" fmla="*/ 363474 h 484632"/>
                      <a:gd name="connsiteX8" fmla="*/ 278097 w 1216152"/>
                      <a:gd name="connsiteY8" fmla="*/ 363474 h 484632"/>
                      <a:gd name="connsiteX9" fmla="*/ 242316 w 1216152"/>
                      <a:gd name="connsiteY9" fmla="*/ 484632 h 484632"/>
                      <a:gd name="connsiteX10" fmla="*/ 0 w 1216152"/>
                      <a:gd name="connsiteY10" fmla="*/ 242316 h 484632"/>
                      <a:gd name="connsiteX0" fmla="*/ 0 w 1216152"/>
                      <a:gd name="connsiteY0" fmla="*/ 242316 h 484632"/>
                      <a:gd name="connsiteX1" fmla="*/ 242316 w 1216152"/>
                      <a:gd name="connsiteY1" fmla="*/ 0 h 484632"/>
                      <a:gd name="connsiteX2" fmla="*/ 297975 w 1216152"/>
                      <a:gd name="connsiteY2" fmla="*/ 121158 h 484632"/>
                      <a:gd name="connsiteX3" fmla="*/ 938055 w 1216152"/>
                      <a:gd name="connsiteY3" fmla="*/ 121158 h 484632"/>
                      <a:gd name="connsiteX4" fmla="*/ 973836 w 1216152"/>
                      <a:gd name="connsiteY4" fmla="*/ 0 h 484632"/>
                      <a:gd name="connsiteX5" fmla="*/ 1216152 w 1216152"/>
                      <a:gd name="connsiteY5" fmla="*/ 242316 h 484632"/>
                      <a:gd name="connsiteX6" fmla="*/ 973836 w 1216152"/>
                      <a:gd name="connsiteY6" fmla="*/ 484632 h 484632"/>
                      <a:gd name="connsiteX7" fmla="*/ 973836 w 1216152"/>
                      <a:gd name="connsiteY7" fmla="*/ 363474 h 484632"/>
                      <a:gd name="connsiteX8" fmla="*/ 278097 w 1216152"/>
                      <a:gd name="connsiteY8" fmla="*/ 363474 h 484632"/>
                      <a:gd name="connsiteX9" fmla="*/ 242316 w 1216152"/>
                      <a:gd name="connsiteY9" fmla="*/ 484632 h 484632"/>
                      <a:gd name="connsiteX10" fmla="*/ 0 w 1216152"/>
                      <a:gd name="connsiteY10" fmla="*/ 242316 h 484632"/>
                      <a:gd name="connsiteX0" fmla="*/ 0 w 1216152"/>
                      <a:gd name="connsiteY0" fmla="*/ 242316 h 484632"/>
                      <a:gd name="connsiteX1" fmla="*/ 242316 w 1216152"/>
                      <a:gd name="connsiteY1" fmla="*/ 0 h 484632"/>
                      <a:gd name="connsiteX2" fmla="*/ 297975 w 1216152"/>
                      <a:gd name="connsiteY2" fmla="*/ 121158 h 484632"/>
                      <a:gd name="connsiteX3" fmla="*/ 938055 w 1216152"/>
                      <a:gd name="connsiteY3" fmla="*/ 121158 h 484632"/>
                      <a:gd name="connsiteX4" fmla="*/ 973836 w 1216152"/>
                      <a:gd name="connsiteY4" fmla="*/ 0 h 484632"/>
                      <a:gd name="connsiteX5" fmla="*/ 1216152 w 1216152"/>
                      <a:gd name="connsiteY5" fmla="*/ 242316 h 484632"/>
                      <a:gd name="connsiteX6" fmla="*/ 973836 w 1216152"/>
                      <a:gd name="connsiteY6" fmla="*/ 484632 h 484632"/>
                      <a:gd name="connsiteX7" fmla="*/ 930104 w 1216152"/>
                      <a:gd name="connsiteY7" fmla="*/ 359499 h 484632"/>
                      <a:gd name="connsiteX8" fmla="*/ 278097 w 1216152"/>
                      <a:gd name="connsiteY8" fmla="*/ 363474 h 484632"/>
                      <a:gd name="connsiteX9" fmla="*/ 242316 w 1216152"/>
                      <a:gd name="connsiteY9" fmla="*/ 484632 h 484632"/>
                      <a:gd name="connsiteX10" fmla="*/ 0 w 1216152"/>
                      <a:gd name="connsiteY10" fmla="*/ 242316 h 484632"/>
                      <a:gd name="connsiteX0" fmla="*/ 0 w 1216152"/>
                      <a:gd name="connsiteY0" fmla="*/ 242316 h 484632"/>
                      <a:gd name="connsiteX1" fmla="*/ 242316 w 1216152"/>
                      <a:gd name="connsiteY1" fmla="*/ 0 h 484632"/>
                      <a:gd name="connsiteX2" fmla="*/ 297975 w 1216152"/>
                      <a:gd name="connsiteY2" fmla="*/ 121158 h 484632"/>
                      <a:gd name="connsiteX3" fmla="*/ 926128 w 1216152"/>
                      <a:gd name="connsiteY3" fmla="*/ 121158 h 484632"/>
                      <a:gd name="connsiteX4" fmla="*/ 973836 w 1216152"/>
                      <a:gd name="connsiteY4" fmla="*/ 0 h 484632"/>
                      <a:gd name="connsiteX5" fmla="*/ 1216152 w 1216152"/>
                      <a:gd name="connsiteY5" fmla="*/ 242316 h 484632"/>
                      <a:gd name="connsiteX6" fmla="*/ 973836 w 1216152"/>
                      <a:gd name="connsiteY6" fmla="*/ 484632 h 484632"/>
                      <a:gd name="connsiteX7" fmla="*/ 930104 w 1216152"/>
                      <a:gd name="connsiteY7" fmla="*/ 359499 h 484632"/>
                      <a:gd name="connsiteX8" fmla="*/ 278097 w 1216152"/>
                      <a:gd name="connsiteY8" fmla="*/ 363474 h 484632"/>
                      <a:gd name="connsiteX9" fmla="*/ 242316 w 1216152"/>
                      <a:gd name="connsiteY9" fmla="*/ 484632 h 484632"/>
                      <a:gd name="connsiteX10" fmla="*/ 0 w 1216152"/>
                      <a:gd name="connsiteY10" fmla="*/ 242316 h 484632"/>
                      <a:gd name="connsiteX0" fmla="*/ 0 w 1216152"/>
                      <a:gd name="connsiteY0" fmla="*/ 242316 h 484632"/>
                      <a:gd name="connsiteX1" fmla="*/ 242316 w 1216152"/>
                      <a:gd name="connsiteY1" fmla="*/ 0 h 484632"/>
                      <a:gd name="connsiteX2" fmla="*/ 297975 w 1216152"/>
                      <a:gd name="connsiteY2" fmla="*/ 121158 h 484632"/>
                      <a:gd name="connsiteX3" fmla="*/ 926128 w 1216152"/>
                      <a:gd name="connsiteY3" fmla="*/ 121158 h 484632"/>
                      <a:gd name="connsiteX4" fmla="*/ 973836 w 1216152"/>
                      <a:gd name="connsiteY4" fmla="*/ 0 h 484632"/>
                      <a:gd name="connsiteX5" fmla="*/ 1216152 w 1216152"/>
                      <a:gd name="connsiteY5" fmla="*/ 242316 h 484632"/>
                      <a:gd name="connsiteX6" fmla="*/ 973836 w 1216152"/>
                      <a:gd name="connsiteY6" fmla="*/ 484632 h 484632"/>
                      <a:gd name="connsiteX7" fmla="*/ 930104 w 1216152"/>
                      <a:gd name="connsiteY7" fmla="*/ 359499 h 484632"/>
                      <a:gd name="connsiteX8" fmla="*/ 278097 w 1216152"/>
                      <a:gd name="connsiteY8" fmla="*/ 363474 h 484632"/>
                      <a:gd name="connsiteX9" fmla="*/ 242316 w 1216152"/>
                      <a:gd name="connsiteY9" fmla="*/ 484632 h 484632"/>
                      <a:gd name="connsiteX10" fmla="*/ 0 w 1216152"/>
                      <a:gd name="connsiteY10" fmla="*/ 242316 h 484632"/>
                      <a:gd name="connsiteX0" fmla="*/ 0 w 1216152"/>
                      <a:gd name="connsiteY0" fmla="*/ 242316 h 484632"/>
                      <a:gd name="connsiteX1" fmla="*/ 242316 w 1216152"/>
                      <a:gd name="connsiteY1" fmla="*/ 0 h 484632"/>
                      <a:gd name="connsiteX2" fmla="*/ 307754 w 1216152"/>
                      <a:gd name="connsiteY2" fmla="*/ 121158 h 484632"/>
                      <a:gd name="connsiteX3" fmla="*/ 926128 w 1216152"/>
                      <a:gd name="connsiteY3" fmla="*/ 121158 h 484632"/>
                      <a:gd name="connsiteX4" fmla="*/ 973836 w 1216152"/>
                      <a:gd name="connsiteY4" fmla="*/ 0 h 484632"/>
                      <a:gd name="connsiteX5" fmla="*/ 1216152 w 1216152"/>
                      <a:gd name="connsiteY5" fmla="*/ 242316 h 484632"/>
                      <a:gd name="connsiteX6" fmla="*/ 973836 w 1216152"/>
                      <a:gd name="connsiteY6" fmla="*/ 484632 h 484632"/>
                      <a:gd name="connsiteX7" fmla="*/ 930104 w 1216152"/>
                      <a:gd name="connsiteY7" fmla="*/ 359499 h 484632"/>
                      <a:gd name="connsiteX8" fmla="*/ 278097 w 1216152"/>
                      <a:gd name="connsiteY8" fmla="*/ 363474 h 484632"/>
                      <a:gd name="connsiteX9" fmla="*/ 242316 w 1216152"/>
                      <a:gd name="connsiteY9" fmla="*/ 484632 h 484632"/>
                      <a:gd name="connsiteX10" fmla="*/ 0 w 1216152"/>
                      <a:gd name="connsiteY10" fmla="*/ 242316 h 484632"/>
                      <a:gd name="connsiteX0" fmla="*/ 0 w 1216152"/>
                      <a:gd name="connsiteY0" fmla="*/ 242316 h 484632"/>
                      <a:gd name="connsiteX1" fmla="*/ 242316 w 1216152"/>
                      <a:gd name="connsiteY1" fmla="*/ 0 h 484632"/>
                      <a:gd name="connsiteX2" fmla="*/ 307754 w 1216152"/>
                      <a:gd name="connsiteY2" fmla="*/ 121158 h 484632"/>
                      <a:gd name="connsiteX3" fmla="*/ 926128 w 1216152"/>
                      <a:gd name="connsiteY3" fmla="*/ 121158 h 484632"/>
                      <a:gd name="connsiteX4" fmla="*/ 973836 w 1216152"/>
                      <a:gd name="connsiteY4" fmla="*/ 0 h 484632"/>
                      <a:gd name="connsiteX5" fmla="*/ 1216152 w 1216152"/>
                      <a:gd name="connsiteY5" fmla="*/ 242316 h 484632"/>
                      <a:gd name="connsiteX6" fmla="*/ 973836 w 1216152"/>
                      <a:gd name="connsiteY6" fmla="*/ 484632 h 484632"/>
                      <a:gd name="connsiteX7" fmla="*/ 930104 w 1216152"/>
                      <a:gd name="connsiteY7" fmla="*/ 359499 h 484632"/>
                      <a:gd name="connsiteX8" fmla="*/ 292767 w 1216152"/>
                      <a:gd name="connsiteY8" fmla="*/ 363474 h 484632"/>
                      <a:gd name="connsiteX9" fmla="*/ 242316 w 1216152"/>
                      <a:gd name="connsiteY9" fmla="*/ 484632 h 484632"/>
                      <a:gd name="connsiteX10" fmla="*/ 0 w 1216152"/>
                      <a:gd name="connsiteY10" fmla="*/ 242316 h 484632"/>
                      <a:gd name="connsiteX0" fmla="*/ 0 w 1216152"/>
                      <a:gd name="connsiteY0" fmla="*/ 242316 h 484632"/>
                      <a:gd name="connsiteX1" fmla="*/ 242316 w 1216152"/>
                      <a:gd name="connsiteY1" fmla="*/ 0 h 484632"/>
                      <a:gd name="connsiteX2" fmla="*/ 307754 w 1216152"/>
                      <a:gd name="connsiteY2" fmla="*/ 121158 h 484632"/>
                      <a:gd name="connsiteX3" fmla="*/ 926128 w 1216152"/>
                      <a:gd name="connsiteY3" fmla="*/ 121158 h 484632"/>
                      <a:gd name="connsiteX4" fmla="*/ 973836 w 1216152"/>
                      <a:gd name="connsiteY4" fmla="*/ 0 h 484632"/>
                      <a:gd name="connsiteX5" fmla="*/ 1216152 w 1216152"/>
                      <a:gd name="connsiteY5" fmla="*/ 242316 h 484632"/>
                      <a:gd name="connsiteX6" fmla="*/ 973836 w 1216152"/>
                      <a:gd name="connsiteY6" fmla="*/ 484632 h 484632"/>
                      <a:gd name="connsiteX7" fmla="*/ 930104 w 1216152"/>
                      <a:gd name="connsiteY7" fmla="*/ 359499 h 484632"/>
                      <a:gd name="connsiteX8" fmla="*/ 292767 w 1216152"/>
                      <a:gd name="connsiteY8" fmla="*/ 363474 h 484632"/>
                      <a:gd name="connsiteX9" fmla="*/ 242316 w 1216152"/>
                      <a:gd name="connsiteY9" fmla="*/ 484632 h 484632"/>
                      <a:gd name="connsiteX10" fmla="*/ 0 w 1216152"/>
                      <a:gd name="connsiteY10" fmla="*/ 242316 h 484632"/>
                      <a:gd name="connsiteX0" fmla="*/ 0 w 1216152"/>
                      <a:gd name="connsiteY0" fmla="*/ 242316 h 484632"/>
                      <a:gd name="connsiteX1" fmla="*/ 242316 w 1216152"/>
                      <a:gd name="connsiteY1" fmla="*/ 0 h 484632"/>
                      <a:gd name="connsiteX2" fmla="*/ 307754 w 1216152"/>
                      <a:gd name="connsiteY2" fmla="*/ 121158 h 484632"/>
                      <a:gd name="connsiteX3" fmla="*/ 926128 w 1216152"/>
                      <a:gd name="connsiteY3" fmla="*/ 121158 h 484632"/>
                      <a:gd name="connsiteX4" fmla="*/ 973836 w 1216152"/>
                      <a:gd name="connsiteY4" fmla="*/ 0 h 484632"/>
                      <a:gd name="connsiteX5" fmla="*/ 1216152 w 1216152"/>
                      <a:gd name="connsiteY5" fmla="*/ 242316 h 484632"/>
                      <a:gd name="connsiteX6" fmla="*/ 973836 w 1216152"/>
                      <a:gd name="connsiteY6" fmla="*/ 484632 h 484632"/>
                      <a:gd name="connsiteX7" fmla="*/ 930104 w 1216152"/>
                      <a:gd name="connsiteY7" fmla="*/ 359499 h 484632"/>
                      <a:gd name="connsiteX8" fmla="*/ 307437 w 1216152"/>
                      <a:gd name="connsiteY8" fmla="*/ 363474 h 484632"/>
                      <a:gd name="connsiteX9" fmla="*/ 242316 w 1216152"/>
                      <a:gd name="connsiteY9" fmla="*/ 484632 h 484632"/>
                      <a:gd name="connsiteX10" fmla="*/ 0 w 1216152"/>
                      <a:gd name="connsiteY10" fmla="*/ 242316 h 484632"/>
                      <a:gd name="connsiteX0" fmla="*/ 0 w 1216152"/>
                      <a:gd name="connsiteY0" fmla="*/ 242316 h 484632"/>
                      <a:gd name="connsiteX1" fmla="*/ 242316 w 1216152"/>
                      <a:gd name="connsiteY1" fmla="*/ 0 h 484632"/>
                      <a:gd name="connsiteX2" fmla="*/ 307754 w 1216152"/>
                      <a:gd name="connsiteY2" fmla="*/ 121158 h 484632"/>
                      <a:gd name="connsiteX3" fmla="*/ 926128 w 1216152"/>
                      <a:gd name="connsiteY3" fmla="*/ 121158 h 484632"/>
                      <a:gd name="connsiteX4" fmla="*/ 973836 w 1216152"/>
                      <a:gd name="connsiteY4" fmla="*/ 0 h 484632"/>
                      <a:gd name="connsiteX5" fmla="*/ 1216152 w 1216152"/>
                      <a:gd name="connsiteY5" fmla="*/ 242316 h 484632"/>
                      <a:gd name="connsiteX6" fmla="*/ 973836 w 1216152"/>
                      <a:gd name="connsiteY6" fmla="*/ 484632 h 484632"/>
                      <a:gd name="connsiteX7" fmla="*/ 930104 w 1216152"/>
                      <a:gd name="connsiteY7" fmla="*/ 359499 h 484632"/>
                      <a:gd name="connsiteX8" fmla="*/ 307437 w 1216152"/>
                      <a:gd name="connsiteY8" fmla="*/ 363474 h 484632"/>
                      <a:gd name="connsiteX9" fmla="*/ 242316 w 1216152"/>
                      <a:gd name="connsiteY9" fmla="*/ 484632 h 484632"/>
                      <a:gd name="connsiteX10" fmla="*/ 0 w 1216152"/>
                      <a:gd name="connsiteY10" fmla="*/ 242316 h 484632"/>
                      <a:gd name="connsiteX0" fmla="*/ 0 w 1216152"/>
                      <a:gd name="connsiteY0" fmla="*/ 242316 h 484632"/>
                      <a:gd name="connsiteX1" fmla="*/ 242316 w 1216152"/>
                      <a:gd name="connsiteY1" fmla="*/ 0 h 484632"/>
                      <a:gd name="connsiteX2" fmla="*/ 307754 w 1216152"/>
                      <a:gd name="connsiteY2" fmla="*/ 121158 h 484632"/>
                      <a:gd name="connsiteX3" fmla="*/ 926128 w 1216152"/>
                      <a:gd name="connsiteY3" fmla="*/ 121158 h 484632"/>
                      <a:gd name="connsiteX4" fmla="*/ 973836 w 1216152"/>
                      <a:gd name="connsiteY4" fmla="*/ 0 h 484632"/>
                      <a:gd name="connsiteX5" fmla="*/ 1216152 w 1216152"/>
                      <a:gd name="connsiteY5" fmla="*/ 242316 h 484632"/>
                      <a:gd name="connsiteX6" fmla="*/ 973836 w 1216152"/>
                      <a:gd name="connsiteY6" fmla="*/ 484632 h 484632"/>
                      <a:gd name="connsiteX7" fmla="*/ 930104 w 1216152"/>
                      <a:gd name="connsiteY7" fmla="*/ 359499 h 484632"/>
                      <a:gd name="connsiteX8" fmla="*/ 307437 w 1216152"/>
                      <a:gd name="connsiteY8" fmla="*/ 363474 h 484632"/>
                      <a:gd name="connsiteX9" fmla="*/ 242316 w 1216152"/>
                      <a:gd name="connsiteY9" fmla="*/ 484632 h 484632"/>
                      <a:gd name="connsiteX10" fmla="*/ 0 w 1216152"/>
                      <a:gd name="connsiteY10" fmla="*/ 242316 h 484632"/>
                      <a:gd name="connsiteX0" fmla="*/ 0 w 1216152"/>
                      <a:gd name="connsiteY0" fmla="*/ 242316 h 484632"/>
                      <a:gd name="connsiteX1" fmla="*/ 242316 w 1216152"/>
                      <a:gd name="connsiteY1" fmla="*/ 0 h 484632"/>
                      <a:gd name="connsiteX2" fmla="*/ 307754 w 1216152"/>
                      <a:gd name="connsiteY2" fmla="*/ 121158 h 484632"/>
                      <a:gd name="connsiteX3" fmla="*/ 906569 w 1216152"/>
                      <a:gd name="connsiteY3" fmla="*/ 121158 h 484632"/>
                      <a:gd name="connsiteX4" fmla="*/ 973836 w 1216152"/>
                      <a:gd name="connsiteY4" fmla="*/ 0 h 484632"/>
                      <a:gd name="connsiteX5" fmla="*/ 1216152 w 1216152"/>
                      <a:gd name="connsiteY5" fmla="*/ 242316 h 484632"/>
                      <a:gd name="connsiteX6" fmla="*/ 973836 w 1216152"/>
                      <a:gd name="connsiteY6" fmla="*/ 484632 h 484632"/>
                      <a:gd name="connsiteX7" fmla="*/ 930104 w 1216152"/>
                      <a:gd name="connsiteY7" fmla="*/ 359499 h 484632"/>
                      <a:gd name="connsiteX8" fmla="*/ 307437 w 1216152"/>
                      <a:gd name="connsiteY8" fmla="*/ 363474 h 484632"/>
                      <a:gd name="connsiteX9" fmla="*/ 242316 w 1216152"/>
                      <a:gd name="connsiteY9" fmla="*/ 484632 h 484632"/>
                      <a:gd name="connsiteX10" fmla="*/ 0 w 1216152"/>
                      <a:gd name="connsiteY10" fmla="*/ 242316 h 484632"/>
                      <a:gd name="connsiteX0" fmla="*/ 0 w 1216152"/>
                      <a:gd name="connsiteY0" fmla="*/ 242316 h 484632"/>
                      <a:gd name="connsiteX1" fmla="*/ 242316 w 1216152"/>
                      <a:gd name="connsiteY1" fmla="*/ 0 h 484632"/>
                      <a:gd name="connsiteX2" fmla="*/ 307754 w 1216152"/>
                      <a:gd name="connsiteY2" fmla="*/ 121158 h 484632"/>
                      <a:gd name="connsiteX3" fmla="*/ 906569 w 1216152"/>
                      <a:gd name="connsiteY3" fmla="*/ 121158 h 484632"/>
                      <a:gd name="connsiteX4" fmla="*/ 973836 w 1216152"/>
                      <a:gd name="connsiteY4" fmla="*/ 0 h 484632"/>
                      <a:gd name="connsiteX5" fmla="*/ 1216152 w 1216152"/>
                      <a:gd name="connsiteY5" fmla="*/ 242316 h 484632"/>
                      <a:gd name="connsiteX6" fmla="*/ 973836 w 1216152"/>
                      <a:gd name="connsiteY6" fmla="*/ 484632 h 484632"/>
                      <a:gd name="connsiteX7" fmla="*/ 930104 w 1216152"/>
                      <a:gd name="connsiteY7" fmla="*/ 359499 h 484632"/>
                      <a:gd name="connsiteX8" fmla="*/ 307437 w 1216152"/>
                      <a:gd name="connsiteY8" fmla="*/ 363474 h 484632"/>
                      <a:gd name="connsiteX9" fmla="*/ 242316 w 1216152"/>
                      <a:gd name="connsiteY9" fmla="*/ 484632 h 484632"/>
                      <a:gd name="connsiteX10" fmla="*/ 0 w 1216152"/>
                      <a:gd name="connsiteY10" fmla="*/ 242316 h 484632"/>
                      <a:gd name="connsiteX0" fmla="*/ 0 w 1216152"/>
                      <a:gd name="connsiteY0" fmla="*/ 242316 h 484632"/>
                      <a:gd name="connsiteX1" fmla="*/ 242316 w 1216152"/>
                      <a:gd name="connsiteY1" fmla="*/ 0 h 484632"/>
                      <a:gd name="connsiteX2" fmla="*/ 307754 w 1216152"/>
                      <a:gd name="connsiteY2" fmla="*/ 121158 h 484632"/>
                      <a:gd name="connsiteX3" fmla="*/ 906569 w 1216152"/>
                      <a:gd name="connsiteY3" fmla="*/ 121158 h 484632"/>
                      <a:gd name="connsiteX4" fmla="*/ 973836 w 1216152"/>
                      <a:gd name="connsiteY4" fmla="*/ 0 h 484632"/>
                      <a:gd name="connsiteX5" fmla="*/ 1216152 w 1216152"/>
                      <a:gd name="connsiteY5" fmla="*/ 242316 h 484632"/>
                      <a:gd name="connsiteX6" fmla="*/ 973836 w 1216152"/>
                      <a:gd name="connsiteY6" fmla="*/ 484632 h 484632"/>
                      <a:gd name="connsiteX7" fmla="*/ 905655 w 1216152"/>
                      <a:gd name="connsiteY7" fmla="*/ 359499 h 484632"/>
                      <a:gd name="connsiteX8" fmla="*/ 307437 w 1216152"/>
                      <a:gd name="connsiteY8" fmla="*/ 363474 h 484632"/>
                      <a:gd name="connsiteX9" fmla="*/ 242316 w 1216152"/>
                      <a:gd name="connsiteY9" fmla="*/ 484632 h 484632"/>
                      <a:gd name="connsiteX10" fmla="*/ 0 w 1216152"/>
                      <a:gd name="connsiteY10" fmla="*/ 242316 h 484632"/>
                      <a:gd name="connsiteX0" fmla="*/ 0 w 1216152"/>
                      <a:gd name="connsiteY0" fmla="*/ 242316 h 484632"/>
                      <a:gd name="connsiteX1" fmla="*/ 242316 w 1216152"/>
                      <a:gd name="connsiteY1" fmla="*/ 0 h 484632"/>
                      <a:gd name="connsiteX2" fmla="*/ 307754 w 1216152"/>
                      <a:gd name="connsiteY2" fmla="*/ 121158 h 484632"/>
                      <a:gd name="connsiteX3" fmla="*/ 906569 w 1216152"/>
                      <a:gd name="connsiteY3" fmla="*/ 121158 h 484632"/>
                      <a:gd name="connsiteX4" fmla="*/ 973836 w 1216152"/>
                      <a:gd name="connsiteY4" fmla="*/ 0 h 484632"/>
                      <a:gd name="connsiteX5" fmla="*/ 1216152 w 1216152"/>
                      <a:gd name="connsiteY5" fmla="*/ 242316 h 484632"/>
                      <a:gd name="connsiteX6" fmla="*/ 973836 w 1216152"/>
                      <a:gd name="connsiteY6" fmla="*/ 484632 h 484632"/>
                      <a:gd name="connsiteX7" fmla="*/ 905655 w 1216152"/>
                      <a:gd name="connsiteY7" fmla="*/ 359499 h 484632"/>
                      <a:gd name="connsiteX8" fmla="*/ 307437 w 1216152"/>
                      <a:gd name="connsiteY8" fmla="*/ 363474 h 484632"/>
                      <a:gd name="connsiteX9" fmla="*/ 242316 w 1216152"/>
                      <a:gd name="connsiteY9" fmla="*/ 484632 h 484632"/>
                      <a:gd name="connsiteX10" fmla="*/ 0 w 1216152"/>
                      <a:gd name="connsiteY10" fmla="*/ 242316 h 484632"/>
                      <a:gd name="connsiteX0" fmla="*/ 0 w 1216152"/>
                      <a:gd name="connsiteY0" fmla="*/ 246905 h 489221"/>
                      <a:gd name="connsiteX1" fmla="*/ 219372 w 1216152"/>
                      <a:gd name="connsiteY1" fmla="*/ 0 h 489221"/>
                      <a:gd name="connsiteX2" fmla="*/ 307754 w 1216152"/>
                      <a:gd name="connsiteY2" fmla="*/ 125747 h 489221"/>
                      <a:gd name="connsiteX3" fmla="*/ 906569 w 1216152"/>
                      <a:gd name="connsiteY3" fmla="*/ 125747 h 489221"/>
                      <a:gd name="connsiteX4" fmla="*/ 973836 w 1216152"/>
                      <a:gd name="connsiteY4" fmla="*/ 4589 h 489221"/>
                      <a:gd name="connsiteX5" fmla="*/ 1216152 w 1216152"/>
                      <a:gd name="connsiteY5" fmla="*/ 246905 h 489221"/>
                      <a:gd name="connsiteX6" fmla="*/ 973836 w 1216152"/>
                      <a:gd name="connsiteY6" fmla="*/ 489221 h 489221"/>
                      <a:gd name="connsiteX7" fmla="*/ 905655 w 1216152"/>
                      <a:gd name="connsiteY7" fmla="*/ 364088 h 489221"/>
                      <a:gd name="connsiteX8" fmla="*/ 307437 w 1216152"/>
                      <a:gd name="connsiteY8" fmla="*/ 368063 h 489221"/>
                      <a:gd name="connsiteX9" fmla="*/ 242316 w 1216152"/>
                      <a:gd name="connsiteY9" fmla="*/ 489221 h 489221"/>
                      <a:gd name="connsiteX10" fmla="*/ 0 w 1216152"/>
                      <a:gd name="connsiteY10" fmla="*/ 246905 h 489221"/>
                      <a:gd name="connsiteX0" fmla="*/ 0 w 1216152"/>
                      <a:gd name="connsiteY0" fmla="*/ 246905 h 489221"/>
                      <a:gd name="connsiteX1" fmla="*/ 219372 w 1216152"/>
                      <a:gd name="connsiteY1" fmla="*/ 0 h 489221"/>
                      <a:gd name="connsiteX2" fmla="*/ 307754 w 1216152"/>
                      <a:gd name="connsiteY2" fmla="*/ 125747 h 489221"/>
                      <a:gd name="connsiteX3" fmla="*/ 906569 w 1216152"/>
                      <a:gd name="connsiteY3" fmla="*/ 125747 h 489221"/>
                      <a:gd name="connsiteX4" fmla="*/ 973836 w 1216152"/>
                      <a:gd name="connsiteY4" fmla="*/ 4589 h 489221"/>
                      <a:gd name="connsiteX5" fmla="*/ 1216152 w 1216152"/>
                      <a:gd name="connsiteY5" fmla="*/ 246905 h 489221"/>
                      <a:gd name="connsiteX6" fmla="*/ 973836 w 1216152"/>
                      <a:gd name="connsiteY6" fmla="*/ 489221 h 489221"/>
                      <a:gd name="connsiteX7" fmla="*/ 905655 w 1216152"/>
                      <a:gd name="connsiteY7" fmla="*/ 364088 h 489221"/>
                      <a:gd name="connsiteX8" fmla="*/ 307437 w 1216152"/>
                      <a:gd name="connsiteY8" fmla="*/ 368063 h 489221"/>
                      <a:gd name="connsiteX9" fmla="*/ 217078 w 1216152"/>
                      <a:gd name="connsiteY9" fmla="*/ 489221 h 489221"/>
                      <a:gd name="connsiteX10" fmla="*/ 0 w 1216152"/>
                      <a:gd name="connsiteY10" fmla="*/ 246905 h 489221"/>
                      <a:gd name="connsiteX0" fmla="*/ 0 w 1216152"/>
                      <a:gd name="connsiteY0" fmla="*/ 269849 h 512165"/>
                      <a:gd name="connsiteX1" fmla="*/ 219372 w 1216152"/>
                      <a:gd name="connsiteY1" fmla="*/ 22944 h 512165"/>
                      <a:gd name="connsiteX2" fmla="*/ 307754 w 1216152"/>
                      <a:gd name="connsiteY2" fmla="*/ 148691 h 512165"/>
                      <a:gd name="connsiteX3" fmla="*/ 906569 w 1216152"/>
                      <a:gd name="connsiteY3" fmla="*/ 148691 h 512165"/>
                      <a:gd name="connsiteX4" fmla="*/ 996779 w 1216152"/>
                      <a:gd name="connsiteY4" fmla="*/ 0 h 512165"/>
                      <a:gd name="connsiteX5" fmla="*/ 1216152 w 1216152"/>
                      <a:gd name="connsiteY5" fmla="*/ 269849 h 512165"/>
                      <a:gd name="connsiteX6" fmla="*/ 973836 w 1216152"/>
                      <a:gd name="connsiteY6" fmla="*/ 512165 h 512165"/>
                      <a:gd name="connsiteX7" fmla="*/ 905655 w 1216152"/>
                      <a:gd name="connsiteY7" fmla="*/ 387032 h 512165"/>
                      <a:gd name="connsiteX8" fmla="*/ 307437 w 1216152"/>
                      <a:gd name="connsiteY8" fmla="*/ 391007 h 512165"/>
                      <a:gd name="connsiteX9" fmla="*/ 217078 w 1216152"/>
                      <a:gd name="connsiteY9" fmla="*/ 512165 h 512165"/>
                      <a:gd name="connsiteX10" fmla="*/ 0 w 1216152"/>
                      <a:gd name="connsiteY10" fmla="*/ 269849 h 512165"/>
                      <a:gd name="connsiteX0" fmla="*/ 0 w 1216152"/>
                      <a:gd name="connsiteY0" fmla="*/ 269849 h 525932"/>
                      <a:gd name="connsiteX1" fmla="*/ 219372 w 1216152"/>
                      <a:gd name="connsiteY1" fmla="*/ 22944 h 525932"/>
                      <a:gd name="connsiteX2" fmla="*/ 307754 w 1216152"/>
                      <a:gd name="connsiteY2" fmla="*/ 148691 h 525932"/>
                      <a:gd name="connsiteX3" fmla="*/ 906569 w 1216152"/>
                      <a:gd name="connsiteY3" fmla="*/ 148691 h 525932"/>
                      <a:gd name="connsiteX4" fmla="*/ 996779 w 1216152"/>
                      <a:gd name="connsiteY4" fmla="*/ 0 h 525932"/>
                      <a:gd name="connsiteX5" fmla="*/ 1216152 w 1216152"/>
                      <a:gd name="connsiteY5" fmla="*/ 269849 h 525932"/>
                      <a:gd name="connsiteX6" fmla="*/ 996780 w 1216152"/>
                      <a:gd name="connsiteY6" fmla="*/ 525932 h 525932"/>
                      <a:gd name="connsiteX7" fmla="*/ 905655 w 1216152"/>
                      <a:gd name="connsiteY7" fmla="*/ 387032 h 525932"/>
                      <a:gd name="connsiteX8" fmla="*/ 307437 w 1216152"/>
                      <a:gd name="connsiteY8" fmla="*/ 391007 h 525932"/>
                      <a:gd name="connsiteX9" fmla="*/ 217078 w 1216152"/>
                      <a:gd name="connsiteY9" fmla="*/ 512165 h 525932"/>
                      <a:gd name="connsiteX10" fmla="*/ 0 w 1216152"/>
                      <a:gd name="connsiteY10" fmla="*/ 269849 h 525932"/>
                      <a:gd name="connsiteX0" fmla="*/ 0 w 1216152"/>
                      <a:gd name="connsiteY0" fmla="*/ 269849 h 525932"/>
                      <a:gd name="connsiteX1" fmla="*/ 201016 w 1216152"/>
                      <a:gd name="connsiteY1" fmla="*/ 18355 h 525932"/>
                      <a:gd name="connsiteX2" fmla="*/ 307754 w 1216152"/>
                      <a:gd name="connsiteY2" fmla="*/ 148691 h 525932"/>
                      <a:gd name="connsiteX3" fmla="*/ 906569 w 1216152"/>
                      <a:gd name="connsiteY3" fmla="*/ 148691 h 525932"/>
                      <a:gd name="connsiteX4" fmla="*/ 996779 w 1216152"/>
                      <a:gd name="connsiteY4" fmla="*/ 0 h 525932"/>
                      <a:gd name="connsiteX5" fmla="*/ 1216152 w 1216152"/>
                      <a:gd name="connsiteY5" fmla="*/ 269849 h 525932"/>
                      <a:gd name="connsiteX6" fmla="*/ 996780 w 1216152"/>
                      <a:gd name="connsiteY6" fmla="*/ 525932 h 525932"/>
                      <a:gd name="connsiteX7" fmla="*/ 905655 w 1216152"/>
                      <a:gd name="connsiteY7" fmla="*/ 387032 h 525932"/>
                      <a:gd name="connsiteX8" fmla="*/ 307437 w 1216152"/>
                      <a:gd name="connsiteY8" fmla="*/ 391007 h 525932"/>
                      <a:gd name="connsiteX9" fmla="*/ 217078 w 1216152"/>
                      <a:gd name="connsiteY9" fmla="*/ 512165 h 525932"/>
                      <a:gd name="connsiteX10" fmla="*/ 0 w 1216152"/>
                      <a:gd name="connsiteY10" fmla="*/ 269849 h 525932"/>
                      <a:gd name="connsiteX0" fmla="*/ 0 w 1216152"/>
                      <a:gd name="connsiteY0" fmla="*/ 269849 h 525932"/>
                      <a:gd name="connsiteX1" fmla="*/ 201016 w 1216152"/>
                      <a:gd name="connsiteY1" fmla="*/ 18355 h 525932"/>
                      <a:gd name="connsiteX2" fmla="*/ 307754 w 1216152"/>
                      <a:gd name="connsiteY2" fmla="*/ 148691 h 525932"/>
                      <a:gd name="connsiteX3" fmla="*/ 906569 w 1216152"/>
                      <a:gd name="connsiteY3" fmla="*/ 148691 h 525932"/>
                      <a:gd name="connsiteX4" fmla="*/ 996779 w 1216152"/>
                      <a:gd name="connsiteY4" fmla="*/ 0 h 525932"/>
                      <a:gd name="connsiteX5" fmla="*/ 1216152 w 1216152"/>
                      <a:gd name="connsiteY5" fmla="*/ 269849 h 525932"/>
                      <a:gd name="connsiteX6" fmla="*/ 996780 w 1216152"/>
                      <a:gd name="connsiteY6" fmla="*/ 525932 h 525932"/>
                      <a:gd name="connsiteX7" fmla="*/ 905655 w 1216152"/>
                      <a:gd name="connsiteY7" fmla="*/ 387032 h 525932"/>
                      <a:gd name="connsiteX8" fmla="*/ 307437 w 1216152"/>
                      <a:gd name="connsiteY8" fmla="*/ 391007 h 525932"/>
                      <a:gd name="connsiteX9" fmla="*/ 198723 w 1216152"/>
                      <a:gd name="connsiteY9" fmla="*/ 516754 h 525932"/>
                      <a:gd name="connsiteX10" fmla="*/ 0 w 1216152"/>
                      <a:gd name="connsiteY10" fmla="*/ 269849 h 525932"/>
                      <a:gd name="connsiteX0" fmla="*/ 0 w 1216152"/>
                      <a:gd name="connsiteY0" fmla="*/ 269849 h 530521"/>
                      <a:gd name="connsiteX1" fmla="*/ 201016 w 1216152"/>
                      <a:gd name="connsiteY1" fmla="*/ 18355 h 530521"/>
                      <a:gd name="connsiteX2" fmla="*/ 307754 w 1216152"/>
                      <a:gd name="connsiteY2" fmla="*/ 148691 h 530521"/>
                      <a:gd name="connsiteX3" fmla="*/ 906569 w 1216152"/>
                      <a:gd name="connsiteY3" fmla="*/ 148691 h 530521"/>
                      <a:gd name="connsiteX4" fmla="*/ 996779 w 1216152"/>
                      <a:gd name="connsiteY4" fmla="*/ 0 h 530521"/>
                      <a:gd name="connsiteX5" fmla="*/ 1216152 w 1216152"/>
                      <a:gd name="connsiteY5" fmla="*/ 269849 h 530521"/>
                      <a:gd name="connsiteX6" fmla="*/ 1017430 w 1216152"/>
                      <a:gd name="connsiteY6" fmla="*/ 530521 h 530521"/>
                      <a:gd name="connsiteX7" fmla="*/ 905655 w 1216152"/>
                      <a:gd name="connsiteY7" fmla="*/ 387032 h 530521"/>
                      <a:gd name="connsiteX8" fmla="*/ 307437 w 1216152"/>
                      <a:gd name="connsiteY8" fmla="*/ 391007 h 530521"/>
                      <a:gd name="connsiteX9" fmla="*/ 198723 w 1216152"/>
                      <a:gd name="connsiteY9" fmla="*/ 516754 h 530521"/>
                      <a:gd name="connsiteX10" fmla="*/ 0 w 1216152"/>
                      <a:gd name="connsiteY10" fmla="*/ 269849 h 530521"/>
                      <a:gd name="connsiteX0" fmla="*/ 0 w 1216152"/>
                      <a:gd name="connsiteY0" fmla="*/ 269849 h 530521"/>
                      <a:gd name="connsiteX1" fmla="*/ 201016 w 1216152"/>
                      <a:gd name="connsiteY1" fmla="*/ 18355 h 530521"/>
                      <a:gd name="connsiteX2" fmla="*/ 307754 w 1216152"/>
                      <a:gd name="connsiteY2" fmla="*/ 148691 h 530521"/>
                      <a:gd name="connsiteX3" fmla="*/ 906569 w 1216152"/>
                      <a:gd name="connsiteY3" fmla="*/ 148691 h 530521"/>
                      <a:gd name="connsiteX4" fmla="*/ 1015134 w 1216152"/>
                      <a:gd name="connsiteY4" fmla="*/ 0 h 530521"/>
                      <a:gd name="connsiteX5" fmla="*/ 1216152 w 1216152"/>
                      <a:gd name="connsiteY5" fmla="*/ 269849 h 530521"/>
                      <a:gd name="connsiteX6" fmla="*/ 1017430 w 1216152"/>
                      <a:gd name="connsiteY6" fmla="*/ 530521 h 530521"/>
                      <a:gd name="connsiteX7" fmla="*/ 905655 w 1216152"/>
                      <a:gd name="connsiteY7" fmla="*/ 387032 h 530521"/>
                      <a:gd name="connsiteX8" fmla="*/ 307437 w 1216152"/>
                      <a:gd name="connsiteY8" fmla="*/ 391007 h 530521"/>
                      <a:gd name="connsiteX9" fmla="*/ 198723 w 1216152"/>
                      <a:gd name="connsiteY9" fmla="*/ 516754 h 530521"/>
                      <a:gd name="connsiteX10" fmla="*/ 0 w 1216152"/>
                      <a:gd name="connsiteY10" fmla="*/ 269849 h 530521"/>
                      <a:gd name="connsiteX0" fmla="*/ 0 w 1216152"/>
                      <a:gd name="connsiteY0" fmla="*/ 269849 h 530521"/>
                      <a:gd name="connsiteX1" fmla="*/ 201016 w 1216152"/>
                      <a:gd name="connsiteY1" fmla="*/ 18355 h 530521"/>
                      <a:gd name="connsiteX2" fmla="*/ 586350 w 1216152"/>
                      <a:gd name="connsiteY2" fmla="*/ 148691 h 530521"/>
                      <a:gd name="connsiteX3" fmla="*/ 906569 w 1216152"/>
                      <a:gd name="connsiteY3" fmla="*/ 148691 h 530521"/>
                      <a:gd name="connsiteX4" fmla="*/ 1015134 w 1216152"/>
                      <a:gd name="connsiteY4" fmla="*/ 0 h 530521"/>
                      <a:gd name="connsiteX5" fmla="*/ 1216152 w 1216152"/>
                      <a:gd name="connsiteY5" fmla="*/ 269849 h 530521"/>
                      <a:gd name="connsiteX6" fmla="*/ 1017430 w 1216152"/>
                      <a:gd name="connsiteY6" fmla="*/ 530521 h 530521"/>
                      <a:gd name="connsiteX7" fmla="*/ 905655 w 1216152"/>
                      <a:gd name="connsiteY7" fmla="*/ 387032 h 530521"/>
                      <a:gd name="connsiteX8" fmla="*/ 307437 w 1216152"/>
                      <a:gd name="connsiteY8" fmla="*/ 391007 h 530521"/>
                      <a:gd name="connsiteX9" fmla="*/ 198723 w 1216152"/>
                      <a:gd name="connsiteY9" fmla="*/ 516754 h 530521"/>
                      <a:gd name="connsiteX10" fmla="*/ 0 w 1216152"/>
                      <a:gd name="connsiteY10" fmla="*/ 269849 h 530521"/>
                      <a:gd name="connsiteX0" fmla="*/ 0 w 1216152"/>
                      <a:gd name="connsiteY0" fmla="*/ 269849 h 530521"/>
                      <a:gd name="connsiteX1" fmla="*/ 460530 w 1216152"/>
                      <a:gd name="connsiteY1" fmla="*/ 22170 h 530521"/>
                      <a:gd name="connsiteX2" fmla="*/ 586350 w 1216152"/>
                      <a:gd name="connsiteY2" fmla="*/ 148691 h 530521"/>
                      <a:gd name="connsiteX3" fmla="*/ 906569 w 1216152"/>
                      <a:gd name="connsiteY3" fmla="*/ 148691 h 530521"/>
                      <a:gd name="connsiteX4" fmla="*/ 1015134 w 1216152"/>
                      <a:gd name="connsiteY4" fmla="*/ 0 h 530521"/>
                      <a:gd name="connsiteX5" fmla="*/ 1216152 w 1216152"/>
                      <a:gd name="connsiteY5" fmla="*/ 269849 h 530521"/>
                      <a:gd name="connsiteX6" fmla="*/ 1017430 w 1216152"/>
                      <a:gd name="connsiteY6" fmla="*/ 530521 h 530521"/>
                      <a:gd name="connsiteX7" fmla="*/ 905655 w 1216152"/>
                      <a:gd name="connsiteY7" fmla="*/ 387032 h 530521"/>
                      <a:gd name="connsiteX8" fmla="*/ 307437 w 1216152"/>
                      <a:gd name="connsiteY8" fmla="*/ 391007 h 530521"/>
                      <a:gd name="connsiteX9" fmla="*/ 198723 w 1216152"/>
                      <a:gd name="connsiteY9" fmla="*/ 516754 h 530521"/>
                      <a:gd name="connsiteX10" fmla="*/ 0 w 1216152"/>
                      <a:gd name="connsiteY10" fmla="*/ 269849 h 530521"/>
                      <a:gd name="connsiteX0" fmla="*/ 0 w 1216152"/>
                      <a:gd name="connsiteY0" fmla="*/ 269849 h 530521"/>
                      <a:gd name="connsiteX1" fmla="*/ 460530 w 1216152"/>
                      <a:gd name="connsiteY1" fmla="*/ 22170 h 530521"/>
                      <a:gd name="connsiteX2" fmla="*/ 586350 w 1216152"/>
                      <a:gd name="connsiteY2" fmla="*/ 148691 h 530521"/>
                      <a:gd name="connsiteX3" fmla="*/ 906569 w 1216152"/>
                      <a:gd name="connsiteY3" fmla="*/ 148691 h 530521"/>
                      <a:gd name="connsiteX4" fmla="*/ 1015134 w 1216152"/>
                      <a:gd name="connsiteY4" fmla="*/ 0 h 530521"/>
                      <a:gd name="connsiteX5" fmla="*/ 1216152 w 1216152"/>
                      <a:gd name="connsiteY5" fmla="*/ 269849 h 530521"/>
                      <a:gd name="connsiteX6" fmla="*/ 1017430 w 1216152"/>
                      <a:gd name="connsiteY6" fmla="*/ 530521 h 530521"/>
                      <a:gd name="connsiteX7" fmla="*/ 905655 w 1216152"/>
                      <a:gd name="connsiteY7" fmla="*/ 387032 h 530521"/>
                      <a:gd name="connsiteX8" fmla="*/ 586033 w 1216152"/>
                      <a:gd name="connsiteY8" fmla="*/ 387191 h 530521"/>
                      <a:gd name="connsiteX9" fmla="*/ 198723 w 1216152"/>
                      <a:gd name="connsiteY9" fmla="*/ 516754 h 530521"/>
                      <a:gd name="connsiteX10" fmla="*/ 0 w 1216152"/>
                      <a:gd name="connsiteY10" fmla="*/ 269849 h 530521"/>
                      <a:gd name="connsiteX0" fmla="*/ 0 w 1216152"/>
                      <a:gd name="connsiteY0" fmla="*/ 269849 h 530521"/>
                      <a:gd name="connsiteX1" fmla="*/ 460530 w 1216152"/>
                      <a:gd name="connsiteY1" fmla="*/ 22170 h 530521"/>
                      <a:gd name="connsiteX2" fmla="*/ 586350 w 1216152"/>
                      <a:gd name="connsiteY2" fmla="*/ 148691 h 530521"/>
                      <a:gd name="connsiteX3" fmla="*/ 906569 w 1216152"/>
                      <a:gd name="connsiteY3" fmla="*/ 148691 h 530521"/>
                      <a:gd name="connsiteX4" fmla="*/ 1015134 w 1216152"/>
                      <a:gd name="connsiteY4" fmla="*/ 0 h 530521"/>
                      <a:gd name="connsiteX5" fmla="*/ 1216152 w 1216152"/>
                      <a:gd name="connsiteY5" fmla="*/ 269849 h 530521"/>
                      <a:gd name="connsiteX6" fmla="*/ 1017430 w 1216152"/>
                      <a:gd name="connsiteY6" fmla="*/ 530521 h 530521"/>
                      <a:gd name="connsiteX7" fmla="*/ 905655 w 1216152"/>
                      <a:gd name="connsiteY7" fmla="*/ 387032 h 530521"/>
                      <a:gd name="connsiteX8" fmla="*/ 586033 w 1216152"/>
                      <a:gd name="connsiteY8" fmla="*/ 387191 h 530521"/>
                      <a:gd name="connsiteX9" fmla="*/ 446787 w 1216152"/>
                      <a:gd name="connsiteY9" fmla="*/ 524388 h 530521"/>
                      <a:gd name="connsiteX10" fmla="*/ 0 w 1216152"/>
                      <a:gd name="connsiteY10" fmla="*/ 269849 h 530521"/>
                      <a:gd name="connsiteX0" fmla="*/ 0 w 1216152"/>
                      <a:gd name="connsiteY0" fmla="*/ 269849 h 530521"/>
                      <a:gd name="connsiteX1" fmla="*/ 460530 w 1216152"/>
                      <a:gd name="connsiteY1" fmla="*/ 22170 h 530521"/>
                      <a:gd name="connsiteX2" fmla="*/ 586350 w 1216152"/>
                      <a:gd name="connsiteY2" fmla="*/ 148691 h 530521"/>
                      <a:gd name="connsiteX3" fmla="*/ 906569 w 1216152"/>
                      <a:gd name="connsiteY3" fmla="*/ 148691 h 530521"/>
                      <a:gd name="connsiteX4" fmla="*/ 1015134 w 1216152"/>
                      <a:gd name="connsiteY4" fmla="*/ 0 h 530521"/>
                      <a:gd name="connsiteX5" fmla="*/ 1216152 w 1216152"/>
                      <a:gd name="connsiteY5" fmla="*/ 269849 h 530521"/>
                      <a:gd name="connsiteX6" fmla="*/ 1017430 w 1216152"/>
                      <a:gd name="connsiteY6" fmla="*/ 530521 h 530521"/>
                      <a:gd name="connsiteX7" fmla="*/ 905655 w 1216152"/>
                      <a:gd name="connsiteY7" fmla="*/ 387032 h 530521"/>
                      <a:gd name="connsiteX8" fmla="*/ 586033 w 1216152"/>
                      <a:gd name="connsiteY8" fmla="*/ 387191 h 530521"/>
                      <a:gd name="connsiteX9" fmla="*/ 446787 w 1216152"/>
                      <a:gd name="connsiteY9" fmla="*/ 524388 h 530521"/>
                      <a:gd name="connsiteX10" fmla="*/ 0 w 1216152"/>
                      <a:gd name="connsiteY10" fmla="*/ 269849 h 530521"/>
                      <a:gd name="connsiteX0" fmla="*/ 0 w 899392"/>
                      <a:gd name="connsiteY0" fmla="*/ 269849 h 530521"/>
                      <a:gd name="connsiteX1" fmla="*/ 143770 w 899392"/>
                      <a:gd name="connsiteY1" fmla="*/ 22170 h 530521"/>
                      <a:gd name="connsiteX2" fmla="*/ 269590 w 899392"/>
                      <a:gd name="connsiteY2" fmla="*/ 148691 h 530521"/>
                      <a:gd name="connsiteX3" fmla="*/ 589809 w 899392"/>
                      <a:gd name="connsiteY3" fmla="*/ 148691 h 530521"/>
                      <a:gd name="connsiteX4" fmla="*/ 698374 w 899392"/>
                      <a:gd name="connsiteY4" fmla="*/ 0 h 530521"/>
                      <a:gd name="connsiteX5" fmla="*/ 899392 w 899392"/>
                      <a:gd name="connsiteY5" fmla="*/ 269849 h 530521"/>
                      <a:gd name="connsiteX6" fmla="*/ 700670 w 899392"/>
                      <a:gd name="connsiteY6" fmla="*/ 530521 h 530521"/>
                      <a:gd name="connsiteX7" fmla="*/ 588895 w 899392"/>
                      <a:gd name="connsiteY7" fmla="*/ 387032 h 530521"/>
                      <a:gd name="connsiteX8" fmla="*/ 269273 w 899392"/>
                      <a:gd name="connsiteY8" fmla="*/ 387191 h 530521"/>
                      <a:gd name="connsiteX9" fmla="*/ 130027 w 899392"/>
                      <a:gd name="connsiteY9" fmla="*/ 524388 h 530521"/>
                      <a:gd name="connsiteX10" fmla="*/ 0 w 899392"/>
                      <a:gd name="connsiteY10" fmla="*/ 269849 h 530521"/>
                      <a:gd name="connsiteX0" fmla="*/ 0 w 762003"/>
                      <a:gd name="connsiteY0" fmla="*/ 269849 h 530521"/>
                      <a:gd name="connsiteX1" fmla="*/ 143770 w 762003"/>
                      <a:gd name="connsiteY1" fmla="*/ 22170 h 530521"/>
                      <a:gd name="connsiteX2" fmla="*/ 269590 w 762003"/>
                      <a:gd name="connsiteY2" fmla="*/ 148691 h 530521"/>
                      <a:gd name="connsiteX3" fmla="*/ 589809 w 762003"/>
                      <a:gd name="connsiteY3" fmla="*/ 148691 h 530521"/>
                      <a:gd name="connsiteX4" fmla="*/ 698374 w 762003"/>
                      <a:gd name="connsiteY4" fmla="*/ 0 h 530521"/>
                      <a:gd name="connsiteX5" fmla="*/ 762003 w 762003"/>
                      <a:gd name="connsiteY5" fmla="*/ 262217 h 530521"/>
                      <a:gd name="connsiteX6" fmla="*/ 700670 w 762003"/>
                      <a:gd name="connsiteY6" fmla="*/ 530521 h 530521"/>
                      <a:gd name="connsiteX7" fmla="*/ 588895 w 762003"/>
                      <a:gd name="connsiteY7" fmla="*/ 387032 h 530521"/>
                      <a:gd name="connsiteX8" fmla="*/ 269273 w 762003"/>
                      <a:gd name="connsiteY8" fmla="*/ 387191 h 530521"/>
                      <a:gd name="connsiteX9" fmla="*/ 130027 w 762003"/>
                      <a:gd name="connsiteY9" fmla="*/ 524388 h 530521"/>
                      <a:gd name="connsiteX10" fmla="*/ 0 w 762003"/>
                      <a:gd name="connsiteY10" fmla="*/ 269849 h 530521"/>
                      <a:gd name="connsiteX0" fmla="*/ 0 w 762003"/>
                      <a:gd name="connsiteY0" fmla="*/ 269849 h 530521"/>
                      <a:gd name="connsiteX1" fmla="*/ 143770 w 762003"/>
                      <a:gd name="connsiteY1" fmla="*/ 22170 h 530521"/>
                      <a:gd name="connsiteX2" fmla="*/ 376448 w 762003"/>
                      <a:gd name="connsiteY2" fmla="*/ 148691 h 530521"/>
                      <a:gd name="connsiteX3" fmla="*/ 589809 w 762003"/>
                      <a:gd name="connsiteY3" fmla="*/ 148691 h 530521"/>
                      <a:gd name="connsiteX4" fmla="*/ 698374 w 762003"/>
                      <a:gd name="connsiteY4" fmla="*/ 0 h 530521"/>
                      <a:gd name="connsiteX5" fmla="*/ 762003 w 762003"/>
                      <a:gd name="connsiteY5" fmla="*/ 262217 h 530521"/>
                      <a:gd name="connsiteX6" fmla="*/ 700670 w 762003"/>
                      <a:gd name="connsiteY6" fmla="*/ 530521 h 530521"/>
                      <a:gd name="connsiteX7" fmla="*/ 588895 w 762003"/>
                      <a:gd name="connsiteY7" fmla="*/ 387032 h 530521"/>
                      <a:gd name="connsiteX8" fmla="*/ 269273 w 762003"/>
                      <a:gd name="connsiteY8" fmla="*/ 387191 h 530521"/>
                      <a:gd name="connsiteX9" fmla="*/ 130027 w 762003"/>
                      <a:gd name="connsiteY9" fmla="*/ 524388 h 530521"/>
                      <a:gd name="connsiteX10" fmla="*/ 0 w 762003"/>
                      <a:gd name="connsiteY10" fmla="*/ 269849 h 530521"/>
                      <a:gd name="connsiteX0" fmla="*/ 0 w 762003"/>
                      <a:gd name="connsiteY0" fmla="*/ 269849 h 530521"/>
                      <a:gd name="connsiteX1" fmla="*/ 143770 w 762003"/>
                      <a:gd name="connsiteY1" fmla="*/ 22170 h 530521"/>
                      <a:gd name="connsiteX2" fmla="*/ 376448 w 762003"/>
                      <a:gd name="connsiteY2" fmla="*/ 148691 h 530521"/>
                      <a:gd name="connsiteX3" fmla="*/ 589809 w 762003"/>
                      <a:gd name="connsiteY3" fmla="*/ 148691 h 530521"/>
                      <a:gd name="connsiteX4" fmla="*/ 698374 w 762003"/>
                      <a:gd name="connsiteY4" fmla="*/ 0 h 530521"/>
                      <a:gd name="connsiteX5" fmla="*/ 762003 w 762003"/>
                      <a:gd name="connsiteY5" fmla="*/ 262217 h 530521"/>
                      <a:gd name="connsiteX6" fmla="*/ 700670 w 762003"/>
                      <a:gd name="connsiteY6" fmla="*/ 530521 h 530521"/>
                      <a:gd name="connsiteX7" fmla="*/ 588895 w 762003"/>
                      <a:gd name="connsiteY7" fmla="*/ 387032 h 530521"/>
                      <a:gd name="connsiteX8" fmla="*/ 379948 w 762003"/>
                      <a:gd name="connsiteY8" fmla="*/ 383375 h 530521"/>
                      <a:gd name="connsiteX9" fmla="*/ 130027 w 762003"/>
                      <a:gd name="connsiteY9" fmla="*/ 524388 h 530521"/>
                      <a:gd name="connsiteX10" fmla="*/ 0 w 762003"/>
                      <a:gd name="connsiteY10" fmla="*/ 269849 h 530521"/>
                      <a:gd name="connsiteX0" fmla="*/ 0 w 762003"/>
                      <a:gd name="connsiteY0" fmla="*/ 269849 h 530521"/>
                      <a:gd name="connsiteX1" fmla="*/ 143770 w 762003"/>
                      <a:gd name="connsiteY1" fmla="*/ 22170 h 530521"/>
                      <a:gd name="connsiteX2" fmla="*/ 376448 w 762003"/>
                      <a:gd name="connsiteY2" fmla="*/ 148691 h 530521"/>
                      <a:gd name="connsiteX3" fmla="*/ 589809 w 762003"/>
                      <a:gd name="connsiteY3" fmla="*/ 148691 h 530521"/>
                      <a:gd name="connsiteX4" fmla="*/ 698374 w 762003"/>
                      <a:gd name="connsiteY4" fmla="*/ 0 h 530521"/>
                      <a:gd name="connsiteX5" fmla="*/ 762003 w 762003"/>
                      <a:gd name="connsiteY5" fmla="*/ 262217 h 530521"/>
                      <a:gd name="connsiteX6" fmla="*/ 700670 w 762003"/>
                      <a:gd name="connsiteY6" fmla="*/ 530521 h 530521"/>
                      <a:gd name="connsiteX7" fmla="*/ 588895 w 762003"/>
                      <a:gd name="connsiteY7" fmla="*/ 387032 h 530521"/>
                      <a:gd name="connsiteX8" fmla="*/ 379948 w 762003"/>
                      <a:gd name="connsiteY8" fmla="*/ 383375 h 530521"/>
                      <a:gd name="connsiteX9" fmla="*/ 236886 w 762003"/>
                      <a:gd name="connsiteY9" fmla="*/ 512939 h 530521"/>
                      <a:gd name="connsiteX10" fmla="*/ 0 w 762003"/>
                      <a:gd name="connsiteY10" fmla="*/ 269849 h 530521"/>
                      <a:gd name="connsiteX0" fmla="*/ 0 w 762003"/>
                      <a:gd name="connsiteY0" fmla="*/ 269849 h 530521"/>
                      <a:gd name="connsiteX1" fmla="*/ 143770 w 762003"/>
                      <a:gd name="connsiteY1" fmla="*/ 22170 h 530521"/>
                      <a:gd name="connsiteX2" fmla="*/ 376448 w 762003"/>
                      <a:gd name="connsiteY2" fmla="*/ 148691 h 530521"/>
                      <a:gd name="connsiteX3" fmla="*/ 589809 w 762003"/>
                      <a:gd name="connsiteY3" fmla="*/ 148691 h 530521"/>
                      <a:gd name="connsiteX4" fmla="*/ 698374 w 762003"/>
                      <a:gd name="connsiteY4" fmla="*/ 0 h 530521"/>
                      <a:gd name="connsiteX5" fmla="*/ 762003 w 762003"/>
                      <a:gd name="connsiteY5" fmla="*/ 262217 h 530521"/>
                      <a:gd name="connsiteX6" fmla="*/ 700670 w 762003"/>
                      <a:gd name="connsiteY6" fmla="*/ 530521 h 530521"/>
                      <a:gd name="connsiteX7" fmla="*/ 588895 w 762003"/>
                      <a:gd name="connsiteY7" fmla="*/ 387032 h 530521"/>
                      <a:gd name="connsiteX8" fmla="*/ 379948 w 762003"/>
                      <a:gd name="connsiteY8" fmla="*/ 383375 h 530521"/>
                      <a:gd name="connsiteX9" fmla="*/ 236886 w 762003"/>
                      <a:gd name="connsiteY9" fmla="*/ 512939 h 530521"/>
                      <a:gd name="connsiteX10" fmla="*/ 0 w 762003"/>
                      <a:gd name="connsiteY10" fmla="*/ 269849 h 530521"/>
                      <a:gd name="connsiteX0" fmla="*/ 0 w 762003"/>
                      <a:gd name="connsiteY0" fmla="*/ 269849 h 530521"/>
                      <a:gd name="connsiteX1" fmla="*/ 265894 w 762003"/>
                      <a:gd name="connsiteY1" fmla="*/ 37436 h 530521"/>
                      <a:gd name="connsiteX2" fmla="*/ 376448 w 762003"/>
                      <a:gd name="connsiteY2" fmla="*/ 148691 h 530521"/>
                      <a:gd name="connsiteX3" fmla="*/ 589809 w 762003"/>
                      <a:gd name="connsiteY3" fmla="*/ 148691 h 530521"/>
                      <a:gd name="connsiteX4" fmla="*/ 698374 w 762003"/>
                      <a:gd name="connsiteY4" fmla="*/ 0 h 530521"/>
                      <a:gd name="connsiteX5" fmla="*/ 762003 w 762003"/>
                      <a:gd name="connsiteY5" fmla="*/ 262217 h 530521"/>
                      <a:gd name="connsiteX6" fmla="*/ 700670 w 762003"/>
                      <a:gd name="connsiteY6" fmla="*/ 530521 h 530521"/>
                      <a:gd name="connsiteX7" fmla="*/ 588895 w 762003"/>
                      <a:gd name="connsiteY7" fmla="*/ 387032 h 530521"/>
                      <a:gd name="connsiteX8" fmla="*/ 379948 w 762003"/>
                      <a:gd name="connsiteY8" fmla="*/ 383375 h 530521"/>
                      <a:gd name="connsiteX9" fmla="*/ 236886 w 762003"/>
                      <a:gd name="connsiteY9" fmla="*/ 512939 h 530521"/>
                      <a:gd name="connsiteX10" fmla="*/ 0 w 762003"/>
                      <a:gd name="connsiteY10" fmla="*/ 269849 h 530521"/>
                      <a:gd name="connsiteX0" fmla="*/ 0 w 762003"/>
                      <a:gd name="connsiteY0" fmla="*/ 269849 h 530521"/>
                      <a:gd name="connsiteX1" fmla="*/ 265894 w 762003"/>
                      <a:gd name="connsiteY1" fmla="*/ 37436 h 530521"/>
                      <a:gd name="connsiteX2" fmla="*/ 376448 w 762003"/>
                      <a:gd name="connsiteY2" fmla="*/ 148691 h 530521"/>
                      <a:gd name="connsiteX3" fmla="*/ 589809 w 762003"/>
                      <a:gd name="connsiteY3" fmla="*/ 148691 h 530521"/>
                      <a:gd name="connsiteX4" fmla="*/ 698374 w 762003"/>
                      <a:gd name="connsiteY4" fmla="*/ 0 h 530521"/>
                      <a:gd name="connsiteX5" fmla="*/ 762003 w 762003"/>
                      <a:gd name="connsiteY5" fmla="*/ 262217 h 530521"/>
                      <a:gd name="connsiteX6" fmla="*/ 700670 w 762003"/>
                      <a:gd name="connsiteY6" fmla="*/ 530521 h 530521"/>
                      <a:gd name="connsiteX7" fmla="*/ 588895 w 762003"/>
                      <a:gd name="connsiteY7" fmla="*/ 387032 h 530521"/>
                      <a:gd name="connsiteX8" fmla="*/ 379948 w 762003"/>
                      <a:gd name="connsiteY8" fmla="*/ 383375 h 530521"/>
                      <a:gd name="connsiteX9" fmla="*/ 236886 w 762003"/>
                      <a:gd name="connsiteY9" fmla="*/ 512939 h 530521"/>
                      <a:gd name="connsiteX10" fmla="*/ 0 w 762003"/>
                      <a:gd name="connsiteY10" fmla="*/ 269849 h 530521"/>
                      <a:gd name="connsiteX0" fmla="*/ 0 w 571184"/>
                      <a:gd name="connsiteY0" fmla="*/ 262216 h 530521"/>
                      <a:gd name="connsiteX1" fmla="*/ 75075 w 571184"/>
                      <a:gd name="connsiteY1" fmla="*/ 37436 h 530521"/>
                      <a:gd name="connsiteX2" fmla="*/ 185629 w 571184"/>
                      <a:gd name="connsiteY2" fmla="*/ 148691 h 530521"/>
                      <a:gd name="connsiteX3" fmla="*/ 398990 w 571184"/>
                      <a:gd name="connsiteY3" fmla="*/ 148691 h 530521"/>
                      <a:gd name="connsiteX4" fmla="*/ 507555 w 571184"/>
                      <a:gd name="connsiteY4" fmla="*/ 0 h 530521"/>
                      <a:gd name="connsiteX5" fmla="*/ 571184 w 571184"/>
                      <a:gd name="connsiteY5" fmla="*/ 262217 h 530521"/>
                      <a:gd name="connsiteX6" fmla="*/ 509851 w 571184"/>
                      <a:gd name="connsiteY6" fmla="*/ 530521 h 530521"/>
                      <a:gd name="connsiteX7" fmla="*/ 398076 w 571184"/>
                      <a:gd name="connsiteY7" fmla="*/ 387032 h 530521"/>
                      <a:gd name="connsiteX8" fmla="*/ 189129 w 571184"/>
                      <a:gd name="connsiteY8" fmla="*/ 383375 h 530521"/>
                      <a:gd name="connsiteX9" fmla="*/ 46067 w 571184"/>
                      <a:gd name="connsiteY9" fmla="*/ 512939 h 530521"/>
                      <a:gd name="connsiteX10" fmla="*/ 0 w 571184"/>
                      <a:gd name="connsiteY10" fmla="*/ 262216 h 530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1184" h="530521">
                        <a:moveTo>
                          <a:pt x="0" y="262216"/>
                        </a:moveTo>
                        <a:lnTo>
                          <a:pt x="75075" y="37436"/>
                        </a:lnTo>
                        <a:cubicBezTo>
                          <a:pt x="85995" y="138883"/>
                          <a:pt x="113288" y="144979"/>
                          <a:pt x="185629" y="148691"/>
                        </a:cubicBezTo>
                        <a:lnTo>
                          <a:pt x="398990" y="148691"/>
                        </a:lnTo>
                        <a:cubicBezTo>
                          <a:pt x="480906" y="147424"/>
                          <a:pt x="491652" y="40386"/>
                          <a:pt x="507555" y="0"/>
                        </a:cubicBezTo>
                        <a:lnTo>
                          <a:pt x="571184" y="262217"/>
                        </a:lnTo>
                        <a:lnTo>
                          <a:pt x="509851" y="530521"/>
                        </a:lnTo>
                        <a:cubicBezTo>
                          <a:pt x="487124" y="488810"/>
                          <a:pt x="481926" y="384735"/>
                          <a:pt x="398076" y="387032"/>
                        </a:cubicBezTo>
                        <a:lnTo>
                          <a:pt x="189129" y="383375"/>
                        </a:lnTo>
                        <a:cubicBezTo>
                          <a:pt x="120969" y="377308"/>
                          <a:pt x="51435" y="407674"/>
                          <a:pt x="46067" y="512939"/>
                        </a:cubicBezTo>
                        <a:lnTo>
                          <a:pt x="0" y="26221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21" name="Left-Right Arrow 14"/>
                  <p:cNvSpPr/>
                  <p:nvPr/>
                </p:nvSpPr>
                <p:spPr>
                  <a:xfrm rot="19097009">
                    <a:off x="3120160" y="4465388"/>
                    <a:ext cx="903837" cy="629268"/>
                  </a:xfrm>
                  <a:custGeom>
                    <a:avLst/>
                    <a:gdLst>
                      <a:gd name="connsiteX0" fmla="*/ 0 w 1216152"/>
                      <a:gd name="connsiteY0" fmla="*/ 242316 h 484632"/>
                      <a:gd name="connsiteX1" fmla="*/ 242316 w 1216152"/>
                      <a:gd name="connsiteY1" fmla="*/ 0 h 484632"/>
                      <a:gd name="connsiteX2" fmla="*/ 242316 w 1216152"/>
                      <a:gd name="connsiteY2" fmla="*/ 121158 h 484632"/>
                      <a:gd name="connsiteX3" fmla="*/ 973836 w 1216152"/>
                      <a:gd name="connsiteY3" fmla="*/ 121158 h 484632"/>
                      <a:gd name="connsiteX4" fmla="*/ 973836 w 1216152"/>
                      <a:gd name="connsiteY4" fmla="*/ 0 h 484632"/>
                      <a:gd name="connsiteX5" fmla="*/ 1216152 w 1216152"/>
                      <a:gd name="connsiteY5" fmla="*/ 242316 h 484632"/>
                      <a:gd name="connsiteX6" fmla="*/ 973836 w 1216152"/>
                      <a:gd name="connsiteY6" fmla="*/ 484632 h 484632"/>
                      <a:gd name="connsiteX7" fmla="*/ 973836 w 1216152"/>
                      <a:gd name="connsiteY7" fmla="*/ 363474 h 484632"/>
                      <a:gd name="connsiteX8" fmla="*/ 242316 w 1216152"/>
                      <a:gd name="connsiteY8" fmla="*/ 363474 h 484632"/>
                      <a:gd name="connsiteX9" fmla="*/ 242316 w 1216152"/>
                      <a:gd name="connsiteY9" fmla="*/ 484632 h 484632"/>
                      <a:gd name="connsiteX10" fmla="*/ 0 w 1216152"/>
                      <a:gd name="connsiteY10" fmla="*/ 242316 h 484632"/>
                      <a:gd name="connsiteX0" fmla="*/ 0 w 1216152"/>
                      <a:gd name="connsiteY0" fmla="*/ 242316 h 484632"/>
                      <a:gd name="connsiteX1" fmla="*/ 242316 w 1216152"/>
                      <a:gd name="connsiteY1" fmla="*/ 0 h 484632"/>
                      <a:gd name="connsiteX2" fmla="*/ 297975 w 1216152"/>
                      <a:gd name="connsiteY2" fmla="*/ 121158 h 484632"/>
                      <a:gd name="connsiteX3" fmla="*/ 973836 w 1216152"/>
                      <a:gd name="connsiteY3" fmla="*/ 121158 h 484632"/>
                      <a:gd name="connsiteX4" fmla="*/ 973836 w 1216152"/>
                      <a:gd name="connsiteY4" fmla="*/ 0 h 484632"/>
                      <a:gd name="connsiteX5" fmla="*/ 1216152 w 1216152"/>
                      <a:gd name="connsiteY5" fmla="*/ 242316 h 484632"/>
                      <a:gd name="connsiteX6" fmla="*/ 973836 w 1216152"/>
                      <a:gd name="connsiteY6" fmla="*/ 484632 h 484632"/>
                      <a:gd name="connsiteX7" fmla="*/ 973836 w 1216152"/>
                      <a:gd name="connsiteY7" fmla="*/ 363474 h 484632"/>
                      <a:gd name="connsiteX8" fmla="*/ 242316 w 1216152"/>
                      <a:gd name="connsiteY8" fmla="*/ 363474 h 484632"/>
                      <a:gd name="connsiteX9" fmla="*/ 242316 w 1216152"/>
                      <a:gd name="connsiteY9" fmla="*/ 484632 h 484632"/>
                      <a:gd name="connsiteX10" fmla="*/ 0 w 1216152"/>
                      <a:gd name="connsiteY10" fmla="*/ 242316 h 484632"/>
                      <a:gd name="connsiteX0" fmla="*/ 0 w 1216152"/>
                      <a:gd name="connsiteY0" fmla="*/ 242316 h 484632"/>
                      <a:gd name="connsiteX1" fmla="*/ 242316 w 1216152"/>
                      <a:gd name="connsiteY1" fmla="*/ 0 h 484632"/>
                      <a:gd name="connsiteX2" fmla="*/ 297975 w 1216152"/>
                      <a:gd name="connsiteY2" fmla="*/ 121158 h 484632"/>
                      <a:gd name="connsiteX3" fmla="*/ 973836 w 1216152"/>
                      <a:gd name="connsiteY3" fmla="*/ 121158 h 484632"/>
                      <a:gd name="connsiteX4" fmla="*/ 973836 w 1216152"/>
                      <a:gd name="connsiteY4" fmla="*/ 0 h 484632"/>
                      <a:gd name="connsiteX5" fmla="*/ 1216152 w 1216152"/>
                      <a:gd name="connsiteY5" fmla="*/ 242316 h 484632"/>
                      <a:gd name="connsiteX6" fmla="*/ 973836 w 1216152"/>
                      <a:gd name="connsiteY6" fmla="*/ 484632 h 484632"/>
                      <a:gd name="connsiteX7" fmla="*/ 973836 w 1216152"/>
                      <a:gd name="connsiteY7" fmla="*/ 363474 h 484632"/>
                      <a:gd name="connsiteX8" fmla="*/ 278097 w 1216152"/>
                      <a:gd name="connsiteY8" fmla="*/ 363474 h 484632"/>
                      <a:gd name="connsiteX9" fmla="*/ 242316 w 1216152"/>
                      <a:gd name="connsiteY9" fmla="*/ 484632 h 484632"/>
                      <a:gd name="connsiteX10" fmla="*/ 0 w 1216152"/>
                      <a:gd name="connsiteY10" fmla="*/ 242316 h 484632"/>
                      <a:gd name="connsiteX0" fmla="*/ 0 w 1216152"/>
                      <a:gd name="connsiteY0" fmla="*/ 242316 h 484632"/>
                      <a:gd name="connsiteX1" fmla="*/ 242316 w 1216152"/>
                      <a:gd name="connsiteY1" fmla="*/ 0 h 484632"/>
                      <a:gd name="connsiteX2" fmla="*/ 297975 w 1216152"/>
                      <a:gd name="connsiteY2" fmla="*/ 121158 h 484632"/>
                      <a:gd name="connsiteX3" fmla="*/ 938055 w 1216152"/>
                      <a:gd name="connsiteY3" fmla="*/ 121158 h 484632"/>
                      <a:gd name="connsiteX4" fmla="*/ 973836 w 1216152"/>
                      <a:gd name="connsiteY4" fmla="*/ 0 h 484632"/>
                      <a:gd name="connsiteX5" fmla="*/ 1216152 w 1216152"/>
                      <a:gd name="connsiteY5" fmla="*/ 242316 h 484632"/>
                      <a:gd name="connsiteX6" fmla="*/ 973836 w 1216152"/>
                      <a:gd name="connsiteY6" fmla="*/ 484632 h 484632"/>
                      <a:gd name="connsiteX7" fmla="*/ 973836 w 1216152"/>
                      <a:gd name="connsiteY7" fmla="*/ 363474 h 484632"/>
                      <a:gd name="connsiteX8" fmla="*/ 278097 w 1216152"/>
                      <a:gd name="connsiteY8" fmla="*/ 363474 h 484632"/>
                      <a:gd name="connsiteX9" fmla="*/ 242316 w 1216152"/>
                      <a:gd name="connsiteY9" fmla="*/ 484632 h 484632"/>
                      <a:gd name="connsiteX10" fmla="*/ 0 w 1216152"/>
                      <a:gd name="connsiteY10" fmla="*/ 242316 h 484632"/>
                      <a:gd name="connsiteX0" fmla="*/ 0 w 1216152"/>
                      <a:gd name="connsiteY0" fmla="*/ 242316 h 484632"/>
                      <a:gd name="connsiteX1" fmla="*/ 242316 w 1216152"/>
                      <a:gd name="connsiteY1" fmla="*/ 0 h 484632"/>
                      <a:gd name="connsiteX2" fmla="*/ 297975 w 1216152"/>
                      <a:gd name="connsiteY2" fmla="*/ 121158 h 484632"/>
                      <a:gd name="connsiteX3" fmla="*/ 938055 w 1216152"/>
                      <a:gd name="connsiteY3" fmla="*/ 121158 h 484632"/>
                      <a:gd name="connsiteX4" fmla="*/ 973836 w 1216152"/>
                      <a:gd name="connsiteY4" fmla="*/ 0 h 484632"/>
                      <a:gd name="connsiteX5" fmla="*/ 1216152 w 1216152"/>
                      <a:gd name="connsiteY5" fmla="*/ 242316 h 484632"/>
                      <a:gd name="connsiteX6" fmla="*/ 973836 w 1216152"/>
                      <a:gd name="connsiteY6" fmla="*/ 484632 h 484632"/>
                      <a:gd name="connsiteX7" fmla="*/ 930104 w 1216152"/>
                      <a:gd name="connsiteY7" fmla="*/ 359499 h 484632"/>
                      <a:gd name="connsiteX8" fmla="*/ 278097 w 1216152"/>
                      <a:gd name="connsiteY8" fmla="*/ 363474 h 484632"/>
                      <a:gd name="connsiteX9" fmla="*/ 242316 w 1216152"/>
                      <a:gd name="connsiteY9" fmla="*/ 484632 h 484632"/>
                      <a:gd name="connsiteX10" fmla="*/ 0 w 1216152"/>
                      <a:gd name="connsiteY10" fmla="*/ 242316 h 484632"/>
                      <a:gd name="connsiteX0" fmla="*/ 0 w 1216152"/>
                      <a:gd name="connsiteY0" fmla="*/ 242316 h 484632"/>
                      <a:gd name="connsiteX1" fmla="*/ 242316 w 1216152"/>
                      <a:gd name="connsiteY1" fmla="*/ 0 h 484632"/>
                      <a:gd name="connsiteX2" fmla="*/ 297975 w 1216152"/>
                      <a:gd name="connsiteY2" fmla="*/ 121158 h 484632"/>
                      <a:gd name="connsiteX3" fmla="*/ 926128 w 1216152"/>
                      <a:gd name="connsiteY3" fmla="*/ 121158 h 484632"/>
                      <a:gd name="connsiteX4" fmla="*/ 973836 w 1216152"/>
                      <a:gd name="connsiteY4" fmla="*/ 0 h 484632"/>
                      <a:gd name="connsiteX5" fmla="*/ 1216152 w 1216152"/>
                      <a:gd name="connsiteY5" fmla="*/ 242316 h 484632"/>
                      <a:gd name="connsiteX6" fmla="*/ 973836 w 1216152"/>
                      <a:gd name="connsiteY6" fmla="*/ 484632 h 484632"/>
                      <a:gd name="connsiteX7" fmla="*/ 930104 w 1216152"/>
                      <a:gd name="connsiteY7" fmla="*/ 359499 h 484632"/>
                      <a:gd name="connsiteX8" fmla="*/ 278097 w 1216152"/>
                      <a:gd name="connsiteY8" fmla="*/ 363474 h 484632"/>
                      <a:gd name="connsiteX9" fmla="*/ 242316 w 1216152"/>
                      <a:gd name="connsiteY9" fmla="*/ 484632 h 484632"/>
                      <a:gd name="connsiteX10" fmla="*/ 0 w 1216152"/>
                      <a:gd name="connsiteY10" fmla="*/ 242316 h 484632"/>
                      <a:gd name="connsiteX0" fmla="*/ 0 w 1216152"/>
                      <a:gd name="connsiteY0" fmla="*/ 242316 h 484632"/>
                      <a:gd name="connsiteX1" fmla="*/ 242316 w 1216152"/>
                      <a:gd name="connsiteY1" fmla="*/ 0 h 484632"/>
                      <a:gd name="connsiteX2" fmla="*/ 297975 w 1216152"/>
                      <a:gd name="connsiteY2" fmla="*/ 121158 h 484632"/>
                      <a:gd name="connsiteX3" fmla="*/ 926128 w 1216152"/>
                      <a:gd name="connsiteY3" fmla="*/ 121158 h 484632"/>
                      <a:gd name="connsiteX4" fmla="*/ 973836 w 1216152"/>
                      <a:gd name="connsiteY4" fmla="*/ 0 h 484632"/>
                      <a:gd name="connsiteX5" fmla="*/ 1216152 w 1216152"/>
                      <a:gd name="connsiteY5" fmla="*/ 242316 h 484632"/>
                      <a:gd name="connsiteX6" fmla="*/ 973836 w 1216152"/>
                      <a:gd name="connsiteY6" fmla="*/ 484632 h 484632"/>
                      <a:gd name="connsiteX7" fmla="*/ 930104 w 1216152"/>
                      <a:gd name="connsiteY7" fmla="*/ 359499 h 484632"/>
                      <a:gd name="connsiteX8" fmla="*/ 278097 w 1216152"/>
                      <a:gd name="connsiteY8" fmla="*/ 363474 h 484632"/>
                      <a:gd name="connsiteX9" fmla="*/ 242316 w 1216152"/>
                      <a:gd name="connsiteY9" fmla="*/ 484632 h 484632"/>
                      <a:gd name="connsiteX10" fmla="*/ 0 w 1216152"/>
                      <a:gd name="connsiteY10" fmla="*/ 242316 h 484632"/>
                      <a:gd name="connsiteX0" fmla="*/ 0 w 1216152"/>
                      <a:gd name="connsiteY0" fmla="*/ 242316 h 484632"/>
                      <a:gd name="connsiteX1" fmla="*/ 242316 w 1216152"/>
                      <a:gd name="connsiteY1" fmla="*/ 0 h 484632"/>
                      <a:gd name="connsiteX2" fmla="*/ 307754 w 1216152"/>
                      <a:gd name="connsiteY2" fmla="*/ 121158 h 484632"/>
                      <a:gd name="connsiteX3" fmla="*/ 926128 w 1216152"/>
                      <a:gd name="connsiteY3" fmla="*/ 121158 h 484632"/>
                      <a:gd name="connsiteX4" fmla="*/ 973836 w 1216152"/>
                      <a:gd name="connsiteY4" fmla="*/ 0 h 484632"/>
                      <a:gd name="connsiteX5" fmla="*/ 1216152 w 1216152"/>
                      <a:gd name="connsiteY5" fmla="*/ 242316 h 484632"/>
                      <a:gd name="connsiteX6" fmla="*/ 973836 w 1216152"/>
                      <a:gd name="connsiteY6" fmla="*/ 484632 h 484632"/>
                      <a:gd name="connsiteX7" fmla="*/ 930104 w 1216152"/>
                      <a:gd name="connsiteY7" fmla="*/ 359499 h 484632"/>
                      <a:gd name="connsiteX8" fmla="*/ 278097 w 1216152"/>
                      <a:gd name="connsiteY8" fmla="*/ 363474 h 484632"/>
                      <a:gd name="connsiteX9" fmla="*/ 242316 w 1216152"/>
                      <a:gd name="connsiteY9" fmla="*/ 484632 h 484632"/>
                      <a:gd name="connsiteX10" fmla="*/ 0 w 1216152"/>
                      <a:gd name="connsiteY10" fmla="*/ 242316 h 484632"/>
                      <a:gd name="connsiteX0" fmla="*/ 0 w 1216152"/>
                      <a:gd name="connsiteY0" fmla="*/ 242316 h 484632"/>
                      <a:gd name="connsiteX1" fmla="*/ 242316 w 1216152"/>
                      <a:gd name="connsiteY1" fmla="*/ 0 h 484632"/>
                      <a:gd name="connsiteX2" fmla="*/ 307754 w 1216152"/>
                      <a:gd name="connsiteY2" fmla="*/ 121158 h 484632"/>
                      <a:gd name="connsiteX3" fmla="*/ 926128 w 1216152"/>
                      <a:gd name="connsiteY3" fmla="*/ 121158 h 484632"/>
                      <a:gd name="connsiteX4" fmla="*/ 973836 w 1216152"/>
                      <a:gd name="connsiteY4" fmla="*/ 0 h 484632"/>
                      <a:gd name="connsiteX5" fmla="*/ 1216152 w 1216152"/>
                      <a:gd name="connsiteY5" fmla="*/ 242316 h 484632"/>
                      <a:gd name="connsiteX6" fmla="*/ 973836 w 1216152"/>
                      <a:gd name="connsiteY6" fmla="*/ 484632 h 484632"/>
                      <a:gd name="connsiteX7" fmla="*/ 930104 w 1216152"/>
                      <a:gd name="connsiteY7" fmla="*/ 359499 h 484632"/>
                      <a:gd name="connsiteX8" fmla="*/ 292767 w 1216152"/>
                      <a:gd name="connsiteY8" fmla="*/ 363474 h 484632"/>
                      <a:gd name="connsiteX9" fmla="*/ 242316 w 1216152"/>
                      <a:gd name="connsiteY9" fmla="*/ 484632 h 484632"/>
                      <a:gd name="connsiteX10" fmla="*/ 0 w 1216152"/>
                      <a:gd name="connsiteY10" fmla="*/ 242316 h 484632"/>
                      <a:gd name="connsiteX0" fmla="*/ 0 w 1216152"/>
                      <a:gd name="connsiteY0" fmla="*/ 242316 h 484632"/>
                      <a:gd name="connsiteX1" fmla="*/ 242316 w 1216152"/>
                      <a:gd name="connsiteY1" fmla="*/ 0 h 484632"/>
                      <a:gd name="connsiteX2" fmla="*/ 307754 w 1216152"/>
                      <a:gd name="connsiteY2" fmla="*/ 121158 h 484632"/>
                      <a:gd name="connsiteX3" fmla="*/ 926128 w 1216152"/>
                      <a:gd name="connsiteY3" fmla="*/ 121158 h 484632"/>
                      <a:gd name="connsiteX4" fmla="*/ 973836 w 1216152"/>
                      <a:gd name="connsiteY4" fmla="*/ 0 h 484632"/>
                      <a:gd name="connsiteX5" fmla="*/ 1216152 w 1216152"/>
                      <a:gd name="connsiteY5" fmla="*/ 242316 h 484632"/>
                      <a:gd name="connsiteX6" fmla="*/ 973836 w 1216152"/>
                      <a:gd name="connsiteY6" fmla="*/ 484632 h 484632"/>
                      <a:gd name="connsiteX7" fmla="*/ 930104 w 1216152"/>
                      <a:gd name="connsiteY7" fmla="*/ 359499 h 484632"/>
                      <a:gd name="connsiteX8" fmla="*/ 292767 w 1216152"/>
                      <a:gd name="connsiteY8" fmla="*/ 363474 h 484632"/>
                      <a:gd name="connsiteX9" fmla="*/ 242316 w 1216152"/>
                      <a:gd name="connsiteY9" fmla="*/ 484632 h 484632"/>
                      <a:gd name="connsiteX10" fmla="*/ 0 w 1216152"/>
                      <a:gd name="connsiteY10" fmla="*/ 242316 h 484632"/>
                      <a:gd name="connsiteX0" fmla="*/ 0 w 1216152"/>
                      <a:gd name="connsiteY0" fmla="*/ 242316 h 484632"/>
                      <a:gd name="connsiteX1" fmla="*/ 242316 w 1216152"/>
                      <a:gd name="connsiteY1" fmla="*/ 0 h 484632"/>
                      <a:gd name="connsiteX2" fmla="*/ 307754 w 1216152"/>
                      <a:gd name="connsiteY2" fmla="*/ 121158 h 484632"/>
                      <a:gd name="connsiteX3" fmla="*/ 926128 w 1216152"/>
                      <a:gd name="connsiteY3" fmla="*/ 121158 h 484632"/>
                      <a:gd name="connsiteX4" fmla="*/ 973836 w 1216152"/>
                      <a:gd name="connsiteY4" fmla="*/ 0 h 484632"/>
                      <a:gd name="connsiteX5" fmla="*/ 1216152 w 1216152"/>
                      <a:gd name="connsiteY5" fmla="*/ 242316 h 484632"/>
                      <a:gd name="connsiteX6" fmla="*/ 973836 w 1216152"/>
                      <a:gd name="connsiteY6" fmla="*/ 484632 h 484632"/>
                      <a:gd name="connsiteX7" fmla="*/ 930104 w 1216152"/>
                      <a:gd name="connsiteY7" fmla="*/ 359499 h 484632"/>
                      <a:gd name="connsiteX8" fmla="*/ 307437 w 1216152"/>
                      <a:gd name="connsiteY8" fmla="*/ 363474 h 484632"/>
                      <a:gd name="connsiteX9" fmla="*/ 242316 w 1216152"/>
                      <a:gd name="connsiteY9" fmla="*/ 484632 h 484632"/>
                      <a:gd name="connsiteX10" fmla="*/ 0 w 1216152"/>
                      <a:gd name="connsiteY10" fmla="*/ 242316 h 484632"/>
                      <a:gd name="connsiteX0" fmla="*/ 0 w 1216152"/>
                      <a:gd name="connsiteY0" fmla="*/ 242316 h 484632"/>
                      <a:gd name="connsiteX1" fmla="*/ 242316 w 1216152"/>
                      <a:gd name="connsiteY1" fmla="*/ 0 h 484632"/>
                      <a:gd name="connsiteX2" fmla="*/ 307754 w 1216152"/>
                      <a:gd name="connsiteY2" fmla="*/ 121158 h 484632"/>
                      <a:gd name="connsiteX3" fmla="*/ 926128 w 1216152"/>
                      <a:gd name="connsiteY3" fmla="*/ 121158 h 484632"/>
                      <a:gd name="connsiteX4" fmla="*/ 973836 w 1216152"/>
                      <a:gd name="connsiteY4" fmla="*/ 0 h 484632"/>
                      <a:gd name="connsiteX5" fmla="*/ 1216152 w 1216152"/>
                      <a:gd name="connsiteY5" fmla="*/ 242316 h 484632"/>
                      <a:gd name="connsiteX6" fmla="*/ 973836 w 1216152"/>
                      <a:gd name="connsiteY6" fmla="*/ 484632 h 484632"/>
                      <a:gd name="connsiteX7" fmla="*/ 930104 w 1216152"/>
                      <a:gd name="connsiteY7" fmla="*/ 359499 h 484632"/>
                      <a:gd name="connsiteX8" fmla="*/ 307437 w 1216152"/>
                      <a:gd name="connsiteY8" fmla="*/ 363474 h 484632"/>
                      <a:gd name="connsiteX9" fmla="*/ 242316 w 1216152"/>
                      <a:gd name="connsiteY9" fmla="*/ 484632 h 484632"/>
                      <a:gd name="connsiteX10" fmla="*/ 0 w 1216152"/>
                      <a:gd name="connsiteY10" fmla="*/ 242316 h 484632"/>
                      <a:gd name="connsiteX0" fmla="*/ 0 w 1216152"/>
                      <a:gd name="connsiteY0" fmla="*/ 242316 h 484632"/>
                      <a:gd name="connsiteX1" fmla="*/ 242316 w 1216152"/>
                      <a:gd name="connsiteY1" fmla="*/ 0 h 484632"/>
                      <a:gd name="connsiteX2" fmla="*/ 307754 w 1216152"/>
                      <a:gd name="connsiteY2" fmla="*/ 121158 h 484632"/>
                      <a:gd name="connsiteX3" fmla="*/ 926128 w 1216152"/>
                      <a:gd name="connsiteY3" fmla="*/ 121158 h 484632"/>
                      <a:gd name="connsiteX4" fmla="*/ 973836 w 1216152"/>
                      <a:gd name="connsiteY4" fmla="*/ 0 h 484632"/>
                      <a:gd name="connsiteX5" fmla="*/ 1216152 w 1216152"/>
                      <a:gd name="connsiteY5" fmla="*/ 242316 h 484632"/>
                      <a:gd name="connsiteX6" fmla="*/ 973836 w 1216152"/>
                      <a:gd name="connsiteY6" fmla="*/ 484632 h 484632"/>
                      <a:gd name="connsiteX7" fmla="*/ 930104 w 1216152"/>
                      <a:gd name="connsiteY7" fmla="*/ 359499 h 484632"/>
                      <a:gd name="connsiteX8" fmla="*/ 307437 w 1216152"/>
                      <a:gd name="connsiteY8" fmla="*/ 363474 h 484632"/>
                      <a:gd name="connsiteX9" fmla="*/ 242316 w 1216152"/>
                      <a:gd name="connsiteY9" fmla="*/ 484632 h 484632"/>
                      <a:gd name="connsiteX10" fmla="*/ 0 w 1216152"/>
                      <a:gd name="connsiteY10" fmla="*/ 242316 h 484632"/>
                      <a:gd name="connsiteX0" fmla="*/ 0 w 1216152"/>
                      <a:gd name="connsiteY0" fmla="*/ 242316 h 484632"/>
                      <a:gd name="connsiteX1" fmla="*/ 242316 w 1216152"/>
                      <a:gd name="connsiteY1" fmla="*/ 0 h 484632"/>
                      <a:gd name="connsiteX2" fmla="*/ 307754 w 1216152"/>
                      <a:gd name="connsiteY2" fmla="*/ 121158 h 484632"/>
                      <a:gd name="connsiteX3" fmla="*/ 906569 w 1216152"/>
                      <a:gd name="connsiteY3" fmla="*/ 121158 h 484632"/>
                      <a:gd name="connsiteX4" fmla="*/ 973836 w 1216152"/>
                      <a:gd name="connsiteY4" fmla="*/ 0 h 484632"/>
                      <a:gd name="connsiteX5" fmla="*/ 1216152 w 1216152"/>
                      <a:gd name="connsiteY5" fmla="*/ 242316 h 484632"/>
                      <a:gd name="connsiteX6" fmla="*/ 973836 w 1216152"/>
                      <a:gd name="connsiteY6" fmla="*/ 484632 h 484632"/>
                      <a:gd name="connsiteX7" fmla="*/ 930104 w 1216152"/>
                      <a:gd name="connsiteY7" fmla="*/ 359499 h 484632"/>
                      <a:gd name="connsiteX8" fmla="*/ 307437 w 1216152"/>
                      <a:gd name="connsiteY8" fmla="*/ 363474 h 484632"/>
                      <a:gd name="connsiteX9" fmla="*/ 242316 w 1216152"/>
                      <a:gd name="connsiteY9" fmla="*/ 484632 h 484632"/>
                      <a:gd name="connsiteX10" fmla="*/ 0 w 1216152"/>
                      <a:gd name="connsiteY10" fmla="*/ 242316 h 484632"/>
                      <a:gd name="connsiteX0" fmla="*/ 0 w 1216152"/>
                      <a:gd name="connsiteY0" fmla="*/ 242316 h 484632"/>
                      <a:gd name="connsiteX1" fmla="*/ 242316 w 1216152"/>
                      <a:gd name="connsiteY1" fmla="*/ 0 h 484632"/>
                      <a:gd name="connsiteX2" fmla="*/ 307754 w 1216152"/>
                      <a:gd name="connsiteY2" fmla="*/ 121158 h 484632"/>
                      <a:gd name="connsiteX3" fmla="*/ 906569 w 1216152"/>
                      <a:gd name="connsiteY3" fmla="*/ 121158 h 484632"/>
                      <a:gd name="connsiteX4" fmla="*/ 973836 w 1216152"/>
                      <a:gd name="connsiteY4" fmla="*/ 0 h 484632"/>
                      <a:gd name="connsiteX5" fmla="*/ 1216152 w 1216152"/>
                      <a:gd name="connsiteY5" fmla="*/ 242316 h 484632"/>
                      <a:gd name="connsiteX6" fmla="*/ 973836 w 1216152"/>
                      <a:gd name="connsiteY6" fmla="*/ 484632 h 484632"/>
                      <a:gd name="connsiteX7" fmla="*/ 930104 w 1216152"/>
                      <a:gd name="connsiteY7" fmla="*/ 359499 h 484632"/>
                      <a:gd name="connsiteX8" fmla="*/ 307437 w 1216152"/>
                      <a:gd name="connsiteY8" fmla="*/ 363474 h 484632"/>
                      <a:gd name="connsiteX9" fmla="*/ 242316 w 1216152"/>
                      <a:gd name="connsiteY9" fmla="*/ 484632 h 484632"/>
                      <a:gd name="connsiteX10" fmla="*/ 0 w 1216152"/>
                      <a:gd name="connsiteY10" fmla="*/ 242316 h 484632"/>
                      <a:gd name="connsiteX0" fmla="*/ 0 w 1216152"/>
                      <a:gd name="connsiteY0" fmla="*/ 242316 h 484632"/>
                      <a:gd name="connsiteX1" fmla="*/ 242316 w 1216152"/>
                      <a:gd name="connsiteY1" fmla="*/ 0 h 484632"/>
                      <a:gd name="connsiteX2" fmla="*/ 307754 w 1216152"/>
                      <a:gd name="connsiteY2" fmla="*/ 121158 h 484632"/>
                      <a:gd name="connsiteX3" fmla="*/ 906569 w 1216152"/>
                      <a:gd name="connsiteY3" fmla="*/ 121158 h 484632"/>
                      <a:gd name="connsiteX4" fmla="*/ 973836 w 1216152"/>
                      <a:gd name="connsiteY4" fmla="*/ 0 h 484632"/>
                      <a:gd name="connsiteX5" fmla="*/ 1216152 w 1216152"/>
                      <a:gd name="connsiteY5" fmla="*/ 242316 h 484632"/>
                      <a:gd name="connsiteX6" fmla="*/ 973836 w 1216152"/>
                      <a:gd name="connsiteY6" fmla="*/ 484632 h 484632"/>
                      <a:gd name="connsiteX7" fmla="*/ 905655 w 1216152"/>
                      <a:gd name="connsiteY7" fmla="*/ 359499 h 484632"/>
                      <a:gd name="connsiteX8" fmla="*/ 307437 w 1216152"/>
                      <a:gd name="connsiteY8" fmla="*/ 363474 h 484632"/>
                      <a:gd name="connsiteX9" fmla="*/ 242316 w 1216152"/>
                      <a:gd name="connsiteY9" fmla="*/ 484632 h 484632"/>
                      <a:gd name="connsiteX10" fmla="*/ 0 w 1216152"/>
                      <a:gd name="connsiteY10" fmla="*/ 242316 h 484632"/>
                      <a:gd name="connsiteX0" fmla="*/ 0 w 1216152"/>
                      <a:gd name="connsiteY0" fmla="*/ 242316 h 484632"/>
                      <a:gd name="connsiteX1" fmla="*/ 242316 w 1216152"/>
                      <a:gd name="connsiteY1" fmla="*/ 0 h 484632"/>
                      <a:gd name="connsiteX2" fmla="*/ 307754 w 1216152"/>
                      <a:gd name="connsiteY2" fmla="*/ 121158 h 484632"/>
                      <a:gd name="connsiteX3" fmla="*/ 906569 w 1216152"/>
                      <a:gd name="connsiteY3" fmla="*/ 121158 h 484632"/>
                      <a:gd name="connsiteX4" fmla="*/ 973836 w 1216152"/>
                      <a:gd name="connsiteY4" fmla="*/ 0 h 484632"/>
                      <a:gd name="connsiteX5" fmla="*/ 1216152 w 1216152"/>
                      <a:gd name="connsiteY5" fmla="*/ 242316 h 484632"/>
                      <a:gd name="connsiteX6" fmla="*/ 973836 w 1216152"/>
                      <a:gd name="connsiteY6" fmla="*/ 484632 h 484632"/>
                      <a:gd name="connsiteX7" fmla="*/ 905655 w 1216152"/>
                      <a:gd name="connsiteY7" fmla="*/ 359499 h 484632"/>
                      <a:gd name="connsiteX8" fmla="*/ 307437 w 1216152"/>
                      <a:gd name="connsiteY8" fmla="*/ 363474 h 484632"/>
                      <a:gd name="connsiteX9" fmla="*/ 242316 w 1216152"/>
                      <a:gd name="connsiteY9" fmla="*/ 484632 h 484632"/>
                      <a:gd name="connsiteX10" fmla="*/ 0 w 1216152"/>
                      <a:gd name="connsiteY10" fmla="*/ 242316 h 484632"/>
                      <a:gd name="connsiteX0" fmla="*/ 0 w 1216152"/>
                      <a:gd name="connsiteY0" fmla="*/ 246905 h 489221"/>
                      <a:gd name="connsiteX1" fmla="*/ 219372 w 1216152"/>
                      <a:gd name="connsiteY1" fmla="*/ 0 h 489221"/>
                      <a:gd name="connsiteX2" fmla="*/ 307754 w 1216152"/>
                      <a:gd name="connsiteY2" fmla="*/ 125747 h 489221"/>
                      <a:gd name="connsiteX3" fmla="*/ 906569 w 1216152"/>
                      <a:gd name="connsiteY3" fmla="*/ 125747 h 489221"/>
                      <a:gd name="connsiteX4" fmla="*/ 973836 w 1216152"/>
                      <a:gd name="connsiteY4" fmla="*/ 4589 h 489221"/>
                      <a:gd name="connsiteX5" fmla="*/ 1216152 w 1216152"/>
                      <a:gd name="connsiteY5" fmla="*/ 246905 h 489221"/>
                      <a:gd name="connsiteX6" fmla="*/ 973836 w 1216152"/>
                      <a:gd name="connsiteY6" fmla="*/ 489221 h 489221"/>
                      <a:gd name="connsiteX7" fmla="*/ 905655 w 1216152"/>
                      <a:gd name="connsiteY7" fmla="*/ 364088 h 489221"/>
                      <a:gd name="connsiteX8" fmla="*/ 307437 w 1216152"/>
                      <a:gd name="connsiteY8" fmla="*/ 368063 h 489221"/>
                      <a:gd name="connsiteX9" fmla="*/ 242316 w 1216152"/>
                      <a:gd name="connsiteY9" fmla="*/ 489221 h 489221"/>
                      <a:gd name="connsiteX10" fmla="*/ 0 w 1216152"/>
                      <a:gd name="connsiteY10" fmla="*/ 246905 h 489221"/>
                      <a:gd name="connsiteX0" fmla="*/ 0 w 1216152"/>
                      <a:gd name="connsiteY0" fmla="*/ 246905 h 489221"/>
                      <a:gd name="connsiteX1" fmla="*/ 219372 w 1216152"/>
                      <a:gd name="connsiteY1" fmla="*/ 0 h 489221"/>
                      <a:gd name="connsiteX2" fmla="*/ 307754 w 1216152"/>
                      <a:gd name="connsiteY2" fmla="*/ 125747 h 489221"/>
                      <a:gd name="connsiteX3" fmla="*/ 906569 w 1216152"/>
                      <a:gd name="connsiteY3" fmla="*/ 125747 h 489221"/>
                      <a:gd name="connsiteX4" fmla="*/ 973836 w 1216152"/>
                      <a:gd name="connsiteY4" fmla="*/ 4589 h 489221"/>
                      <a:gd name="connsiteX5" fmla="*/ 1216152 w 1216152"/>
                      <a:gd name="connsiteY5" fmla="*/ 246905 h 489221"/>
                      <a:gd name="connsiteX6" fmla="*/ 973836 w 1216152"/>
                      <a:gd name="connsiteY6" fmla="*/ 489221 h 489221"/>
                      <a:gd name="connsiteX7" fmla="*/ 905655 w 1216152"/>
                      <a:gd name="connsiteY7" fmla="*/ 364088 h 489221"/>
                      <a:gd name="connsiteX8" fmla="*/ 307437 w 1216152"/>
                      <a:gd name="connsiteY8" fmla="*/ 368063 h 489221"/>
                      <a:gd name="connsiteX9" fmla="*/ 217078 w 1216152"/>
                      <a:gd name="connsiteY9" fmla="*/ 489221 h 489221"/>
                      <a:gd name="connsiteX10" fmla="*/ 0 w 1216152"/>
                      <a:gd name="connsiteY10" fmla="*/ 246905 h 489221"/>
                      <a:gd name="connsiteX0" fmla="*/ 0 w 1216152"/>
                      <a:gd name="connsiteY0" fmla="*/ 269849 h 512165"/>
                      <a:gd name="connsiteX1" fmla="*/ 219372 w 1216152"/>
                      <a:gd name="connsiteY1" fmla="*/ 22944 h 512165"/>
                      <a:gd name="connsiteX2" fmla="*/ 307754 w 1216152"/>
                      <a:gd name="connsiteY2" fmla="*/ 148691 h 512165"/>
                      <a:gd name="connsiteX3" fmla="*/ 906569 w 1216152"/>
                      <a:gd name="connsiteY3" fmla="*/ 148691 h 512165"/>
                      <a:gd name="connsiteX4" fmla="*/ 996779 w 1216152"/>
                      <a:gd name="connsiteY4" fmla="*/ 0 h 512165"/>
                      <a:gd name="connsiteX5" fmla="*/ 1216152 w 1216152"/>
                      <a:gd name="connsiteY5" fmla="*/ 269849 h 512165"/>
                      <a:gd name="connsiteX6" fmla="*/ 973836 w 1216152"/>
                      <a:gd name="connsiteY6" fmla="*/ 512165 h 512165"/>
                      <a:gd name="connsiteX7" fmla="*/ 905655 w 1216152"/>
                      <a:gd name="connsiteY7" fmla="*/ 387032 h 512165"/>
                      <a:gd name="connsiteX8" fmla="*/ 307437 w 1216152"/>
                      <a:gd name="connsiteY8" fmla="*/ 391007 h 512165"/>
                      <a:gd name="connsiteX9" fmla="*/ 217078 w 1216152"/>
                      <a:gd name="connsiteY9" fmla="*/ 512165 h 512165"/>
                      <a:gd name="connsiteX10" fmla="*/ 0 w 1216152"/>
                      <a:gd name="connsiteY10" fmla="*/ 269849 h 512165"/>
                      <a:gd name="connsiteX0" fmla="*/ 0 w 1216152"/>
                      <a:gd name="connsiteY0" fmla="*/ 269849 h 525932"/>
                      <a:gd name="connsiteX1" fmla="*/ 219372 w 1216152"/>
                      <a:gd name="connsiteY1" fmla="*/ 22944 h 525932"/>
                      <a:gd name="connsiteX2" fmla="*/ 307754 w 1216152"/>
                      <a:gd name="connsiteY2" fmla="*/ 148691 h 525932"/>
                      <a:gd name="connsiteX3" fmla="*/ 906569 w 1216152"/>
                      <a:gd name="connsiteY3" fmla="*/ 148691 h 525932"/>
                      <a:gd name="connsiteX4" fmla="*/ 996779 w 1216152"/>
                      <a:gd name="connsiteY4" fmla="*/ 0 h 525932"/>
                      <a:gd name="connsiteX5" fmla="*/ 1216152 w 1216152"/>
                      <a:gd name="connsiteY5" fmla="*/ 269849 h 525932"/>
                      <a:gd name="connsiteX6" fmla="*/ 996780 w 1216152"/>
                      <a:gd name="connsiteY6" fmla="*/ 525932 h 525932"/>
                      <a:gd name="connsiteX7" fmla="*/ 905655 w 1216152"/>
                      <a:gd name="connsiteY7" fmla="*/ 387032 h 525932"/>
                      <a:gd name="connsiteX8" fmla="*/ 307437 w 1216152"/>
                      <a:gd name="connsiteY8" fmla="*/ 391007 h 525932"/>
                      <a:gd name="connsiteX9" fmla="*/ 217078 w 1216152"/>
                      <a:gd name="connsiteY9" fmla="*/ 512165 h 525932"/>
                      <a:gd name="connsiteX10" fmla="*/ 0 w 1216152"/>
                      <a:gd name="connsiteY10" fmla="*/ 269849 h 525932"/>
                      <a:gd name="connsiteX0" fmla="*/ 0 w 1216152"/>
                      <a:gd name="connsiteY0" fmla="*/ 269849 h 525932"/>
                      <a:gd name="connsiteX1" fmla="*/ 201016 w 1216152"/>
                      <a:gd name="connsiteY1" fmla="*/ 18355 h 525932"/>
                      <a:gd name="connsiteX2" fmla="*/ 307754 w 1216152"/>
                      <a:gd name="connsiteY2" fmla="*/ 148691 h 525932"/>
                      <a:gd name="connsiteX3" fmla="*/ 906569 w 1216152"/>
                      <a:gd name="connsiteY3" fmla="*/ 148691 h 525932"/>
                      <a:gd name="connsiteX4" fmla="*/ 996779 w 1216152"/>
                      <a:gd name="connsiteY4" fmla="*/ 0 h 525932"/>
                      <a:gd name="connsiteX5" fmla="*/ 1216152 w 1216152"/>
                      <a:gd name="connsiteY5" fmla="*/ 269849 h 525932"/>
                      <a:gd name="connsiteX6" fmla="*/ 996780 w 1216152"/>
                      <a:gd name="connsiteY6" fmla="*/ 525932 h 525932"/>
                      <a:gd name="connsiteX7" fmla="*/ 905655 w 1216152"/>
                      <a:gd name="connsiteY7" fmla="*/ 387032 h 525932"/>
                      <a:gd name="connsiteX8" fmla="*/ 307437 w 1216152"/>
                      <a:gd name="connsiteY8" fmla="*/ 391007 h 525932"/>
                      <a:gd name="connsiteX9" fmla="*/ 217078 w 1216152"/>
                      <a:gd name="connsiteY9" fmla="*/ 512165 h 525932"/>
                      <a:gd name="connsiteX10" fmla="*/ 0 w 1216152"/>
                      <a:gd name="connsiteY10" fmla="*/ 269849 h 525932"/>
                      <a:gd name="connsiteX0" fmla="*/ 0 w 1216152"/>
                      <a:gd name="connsiteY0" fmla="*/ 269849 h 525932"/>
                      <a:gd name="connsiteX1" fmla="*/ 201016 w 1216152"/>
                      <a:gd name="connsiteY1" fmla="*/ 18355 h 525932"/>
                      <a:gd name="connsiteX2" fmla="*/ 307754 w 1216152"/>
                      <a:gd name="connsiteY2" fmla="*/ 148691 h 525932"/>
                      <a:gd name="connsiteX3" fmla="*/ 906569 w 1216152"/>
                      <a:gd name="connsiteY3" fmla="*/ 148691 h 525932"/>
                      <a:gd name="connsiteX4" fmla="*/ 996779 w 1216152"/>
                      <a:gd name="connsiteY4" fmla="*/ 0 h 525932"/>
                      <a:gd name="connsiteX5" fmla="*/ 1216152 w 1216152"/>
                      <a:gd name="connsiteY5" fmla="*/ 269849 h 525932"/>
                      <a:gd name="connsiteX6" fmla="*/ 996780 w 1216152"/>
                      <a:gd name="connsiteY6" fmla="*/ 525932 h 525932"/>
                      <a:gd name="connsiteX7" fmla="*/ 905655 w 1216152"/>
                      <a:gd name="connsiteY7" fmla="*/ 387032 h 525932"/>
                      <a:gd name="connsiteX8" fmla="*/ 307437 w 1216152"/>
                      <a:gd name="connsiteY8" fmla="*/ 391007 h 525932"/>
                      <a:gd name="connsiteX9" fmla="*/ 198723 w 1216152"/>
                      <a:gd name="connsiteY9" fmla="*/ 516754 h 525932"/>
                      <a:gd name="connsiteX10" fmla="*/ 0 w 1216152"/>
                      <a:gd name="connsiteY10" fmla="*/ 269849 h 525932"/>
                      <a:gd name="connsiteX0" fmla="*/ 0 w 1216152"/>
                      <a:gd name="connsiteY0" fmla="*/ 269849 h 530521"/>
                      <a:gd name="connsiteX1" fmla="*/ 201016 w 1216152"/>
                      <a:gd name="connsiteY1" fmla="*/ 18355 h 530521"/>
                      <a:gd name="connsiteX2" fmla="*/ 307754 w 1216152"/>
                      <a:gd name="connsiteY2" fmla="*/ 148691 h 530521"/>
                      <a:gd name="connsiteX3" fmla="*/ 906569 w 1216152"/>
                      <a:gd name="connsiteY3" fmla="*/ 148691 h 530521"/>
                      <a:gd name="connsiteX4" fmla="*/ 996779 w 1216152"/>
                      <a:gd name="connsiteY4" fmla="*/ 0 h 530521"/>
                      <a:gd name="connsiteX5" fmla="*/ 1216152 w 1216152"/>
                      <a:gd name="connsiteY5" fmla="*/ 269849 h 530521"/>
                      <a:gd name="connsiteX6" fmla="*/ 1017430 w 1216152"/>
                      <a:gd name="connsiteY6" fmla="*/ 530521 h 530521"/>
                      <a:gd name="connsiteX7" fmla="*/ 905655 w 1216152"/>
                      <a:gd name="connsiteY7" fmla="*/ 387032 h 530521"/>
                      <a:gd name="connsiteX8" fmla="*/ 307437 w 1216152"/>
                      <a:gd name="connsiteY8" fmla="*/ 391007 h 530521"/>
                      <a:gd name="connsiteX9" fmla="*/ 198723 w 1216152"/>
                      <a:gd name="connsiteY9" fmla="*/ 516754 h 530521"/>
                      <a:gd name="connsiteX10" fmla="*/ 0 w 1216152"/>
                      <a:gd name="connsiteY10" fmla="*/ 269849 h 530521"/>
                      <a:gd name="connsiteX0" fmla="*/ 0 w 1216152"/>
                      <a:gd name="connsiteY0" fmla="*/ 269849 h 530521"/>
                      <a:gd name="connsiteX1" fmla="*/ 201016 w 1216152"/>
                      <a:gd name="connsiteY1" fmla="*/ 18355 h 530521"/>
                      <a:gd name="connsiteX2" fmla="*/ 307754 w 1216152"/>
                      <a:gd name="connsiteY2" fmla="*/ 148691 h 530521"/>
                      <a:gd name="connsiteX3" fmla="*/ 906569 w 1216152"/>
                      <a:gd name="connsiteY3" fmla="*/ 148691 h 530521"/>
                      <a:gd name="connsiteX4" fmla="*/ 1015134 w 1216152"/>
                      <a:gd name="connsiteY4" fmla="*/ 0 h 530521"/>
                      <a:gd name="connsiteX5" fmla="*/ 1216152 w 1216152"/>
                      <a:gd name="connsiteY5" fmla="*/ 269849 h 530521"/>
                      <a:gd name="connsiteX6" fmla="*/ 1017430 w 1216152"/>
                      <a:gd name="connsiteY6" fmla="*/ 530521 h 530521"/>
                      <a:gd name="connsiteX7" fmla="*/ 905655 w 1216152"/>
                      <a:gd name="connsiteY7" fmla="*/ 387032 h 530521"/>
                      <a:gd name="connsiteX8" fmla="*/ 307437 w 1216152"/>
                      <a:gd name="connsiteY8" fmla="*/ 391007 h 530521"/>
                      <a:gd name="connsiteX9" fmla="*/ 198723 w 1216152"/>
                      <a:gd name="connsiteY9" fmla="*/ 516754 h 530521"/>
                      <a:gd name="connsiteX10" fmla="*/ 0 w 1216152"/>
                      <a:gd name="connsiteY10" fmla="*/ 269849 h 530521"/>
                      <a:gd name="connsiteX0" fmla="*/ 0 w 1216152"/>
                      <a:gd name="connsiteY0" fmla="*/ 269849 h 530521"/>
                      <a:gd name="connsiteX1" fmla="*/ 201016 w 1216152"/>
                      <a:gd name="connsiteY1" fmla="*/ 18355 h 530521"/>
                      <a:gd name="connsiteX2" fmla="*/ 586350 w 1216152"/>
                      <a:gd name="connsiteY2" fmla="*/ 148691 h 530521"/>
                      <a:gd name="connsiteX3" fmla="*/ 906569 w 1216152"/>
                      <a:gd name="connsiteY3" fmla="*/ 148691 h 530521"/>
                      <a:gd name="connsiteX4" fmla="*/ 1015134 w 1216152"/>
                      <a:gd name="connsiteY4" fmla="*/ 0 h 530521"/>
                      <a:gd name="connsiteX5" fmla="*/ 1216152 w 1216152"/>
                      <a:gd name="connsiteY5" fmla="*/ 269849 h 530521"/>
                      <a:gd name="connsiteX6" fmla="*/ 1017430 w 1216152"/>
                      <a:gd name="connsiteY6" fmla="*/ 530521 h 530521"/>
                      <a:gd name="connsiteX7" fmla="*/ 905655 w 1216152"/>
                      <a:gd name="connsiteY7" fmla="*/ 387032 h 530521"/>
                      <a:gd name="connsiteX8" fmla="*/ 307437 w 1216152"/>
                      <a:gd name="connsiteY8" fmla="*/ 391007 h 530521"/>
                      <a:gd name="connsiteX9" fmla="*/ 198723 w 1216152"/>
                      <a:gd name="connsiteY9" fmla="*/ 516754 h 530521"/>
                      <a:gd name="connsiteX10" fmla="*/ 0 w 1216152"/>
                      <a:gd name="connsiteY10" fmla="*/ 269849 h 530521"/>
                      <a:gd name="connsiteX0" fmla="*/ 0 w 1216152"/>
                      <a:gd name="connsiteY0" fmla="*/ 269849 h 530521"/>
                      <a:gd name="connsiteX1" fmla="*/ 460530 w 1216152"/>
                      <a:gd name="connsiteY1" fmla="*/ 22170 h 530521"/>
                      <a:gd name="connsiteX2" fmla="*/ 586350 w 1216152"/>
                      <a:gd name="connsiteY2" fmla="*/ 148691 h 530521"/>
                      <a:gd name="connsiteX3" fmla="*/ 906569 w 1216152"/>
                      <a:gd name="connsiteY3" fmla="*/ 148691 h 530521"/>
                      <a:gd name="connsiteX4" fmla="*/ 1015134 w 1216152"/>
                      <a:gd name="connsiteY4" fmla="*/ 0 h 530521"/>
                      <a:gd name="connsiteX5" fmla="*/ 1216152 w 1216152"/>
                      <a:gd name="connsiteY5" fmla="*/ 269849 h 530521"/>
                      <a:gd name="connsiteX6" fmla="*/ 1017430 w 1216152"/>
                      <a:gd name="connsiteY6" fmla="*/ 530521 h 530521"/>
                      <a:gd name="connsiteX7" fmla="*/ 905655 w 1216152"/>
                      <a:gd name="connsiteY7" fmla="*/ 387032 h 530521"/>
                      <a:gd name="connsiteX8" fmla="*/ 307437 w 1216152"/>
                      <a:gd name="connsiteY8" fmla="*/ 391007 h 530521"/>
                      <a:gd name="connsiteX9" fmla="*/ 198723 w 1216152"/>
                      <a:gd name="connsiteY9" fmla="*/ 516754 h 530521"/>
                      <a:gd name="connsiteX10" fmla="*/ 0 w 1216152"/>
                      <a:gd name="connsiteY10" fmla="*/ 269849 h 530521"/>
                      <a:gd name="connsiteX0" fmla="*/ 0 w 1216152"/>
                      <a:gd name="connsiteY0" fmla="*/ 269849 h 530521"/>
                      <a:gd name="connsiteX1" fmla="*/ 460530 w 1216152"/>
                      <a:gd name="connsiteY1" fmla="*/ 22170 h 530521"/>
                      <a:gd name="connsiteX2" fmla="*/ 586350 w 1216152"/>
                      <a:gd name="connsiteY2" fmla="*/ 148691 h 530521"/>
                      <a:gd name="connsiteX3" fmla="*/ 906569 w 1216152"/>
                      <a:gd name="connsiteY3" fmla="*/ 148691 h 530521"/>
                      <a:gd name="connsiteX4" fmla="*/ 1015134 w 1216152"/>
                      <a:gd name="connsiteY4" fmla="*/ 0 h 530521"/>
                      <a:gd name="connsiteX5" fmla="*/ 1216152 w 1216152"/>
                      <a:gd name="connsiteY5" fmla="*/ 269849 h 530521"/>
                      <a:gd name="connsiteX6" fmla="*/ 1017430 w 1216152"/>
                      <a:gd name="connsiteY6" fmla="*/ 530521 h 530521"/>
                      <a:gd name="connsiteX7" fmla="*/ 905655 w 1216152"/>
                      <a:gd name="connsiteY7" fmla="*/ 387032 h 530521"/>
                      <a:gd name="connsiteX8" fmla="*/ 586033 w 1216152"/>
                      <a:gd name="connsiteY8" fmla="*/ 387191 h 530521"/>
                      <a:gd name="connsiteX9" fmla="*/ 198723 w 1216152"/>
                      <a:gd name="connsiteY9" fmla="*/ 516754 h 530521"/>
                      <a:gd name="connsiteX10" fmla="*/ 0 w 1216152"/>
                      <a:gd name="connsiteY10" fmla="*/ 269849 h 530521"/>
                      <a:gd name="connsiteX0" fmla="*/ 0 w 1216152"/>
                      <a:gd name="connsiteY0" fmla="*/ 269849 h 530521"/>
                      <a:gd name="connsiteX1" fmla="*/ 460530 w 1216152"/>
                      <a:gd name="connsiteY1" fmla="*/ 22170 h 530521"/>
                      <a:gd name="connsiteX2" fmla="*/ 586350 w 1216152"/>
                      <a:gd name="connsiteY2" fmla="*/ 148691 h 530521"/>
                      <a:gd name="connsiteX3" fmla="*/ 906569 w 1216152"/>
                      <a:gd name="connsiteY3" fmla="*/ 148691 h 530521"/>
                      <a:gd name="connsiteX4" fmla="*/ 1015134 w 1216152"/>
                      <a:gd name="connsiteY4" fmla="*/ 0 h 530521"/>
                      <a:gd name="connsiteX5" fmla="*/ 1216152 w 1216152"/>
                      <a:gd name="connsiteY5" fmla="*/ 269849 h 530521"/>
                      <a:gd name="connsiteX6" fmla="*/ 1017430 w 1216152"/>
                      <a:gd name="connsiteY6" fmla="*/ 530521 h 530521"/>
                      <a:gd name="connsiteX7" fmla="*/ 905655 w 1216152"/>
                      <a:gd name="connsiteY7" fmla="*/ 387032 h 530521"/>
                      <a:gd name="connsiteX8" fmla="*/ 586033 w 1216152"/>
                      <a:gd name="connsiteY8" fmla="*/ 387191 h 530521"/>
                      <a:gd name="connsiteX9" fmla="*/ 446787 w 1216152"/>
                      <a:gd name="connsiteY9" fmla="*/ 524388 h 530521"/>
                      <a:gd name="connsiteX10" fmla="*/ 0 w 1216152"/>
                      <a:gd name="connsiteY10" fmla="*/ 269849 h 530521"/>
                      <a:gd name="connsiteX0" fmla="*/ 0 w 1216152"/>
                      <a:gd name="connsiteY0" fmla="*/ 269849 h 530521"/>
                      <a:gd name="connsiteX1" fmla="*/ 460530 w 1216152"/>
                      <a:gd name="connsiteY1" fmla="*/ 22170 h 530521"/>
                      <a:gd name="connsiteX2" fmla="*/ 586350 w 1216152"/>
                      <a:gd name="connsiteY2" fmla="*/ 148691 h 530521"/>
                      <a:gd name="connsiteX3" fmla="*/ 906569 w 1216152"/>
                      <a:gd name="connsiteY3" fmla="*/ 148691 h 530521"/>
                      <a:gd name="connsiteX4" fmla="*/ 1015134 w 1216152"/>
                      <a:gd name="connsiteY4" fmla="*/ 0 h 530521"/>
                      <a:gd name="connsiteX5" fmla="*/ 1216152 w 1216152"/>
                      <a:gd name="connsiteY5" fmla="*/ 269849 h 530521"/>
                      <a:gd name="connsiteX6" fmla="*/ 1017430 w 1216152"/>
                      <a:gd name="connsiteY6" fmla="*/ 530521 h 530521"/>
                      <a:gd name="connsiteX7" fmla="*/ 905655 w 1216152"/>
                      <a:gd name="connsiteY7" fmla="*/ 387032 h 530521"/>
                      <a:gd name="connsiteX8" fmla="*/ 586033 w 1216152"/>
                      <a:gd name="connsiteY8" fmla="*/ 387191 h 530521"/>
                      <a:gd name="connsiteX9" fmla="*/ 446787 w 1216152"/>
                      <a:gd name="connsiteY9" fmla="*/ 524388 h 530521"/>
                      <a:gd name="connsiteX10" fmla="*/ 0 w 1216152"/>
                      <a:gd name="connsiteY10" fmla="*/ 269849 h 530521"/>
                      <a:gd name="connsiteX0" fmla="*/ 0 w 899392"/>
                      <a:gd name="connsiteY0" fmla="*/ 269849 h 530521"/>
                      <a:gd name="connsiteX1" fmla="*/ 143770 w 899392"/>
                      <a:gd name="connsiteY1" fmla="*/ 22170 h 530521"/>
                      <a:gd name="connsiteX2" fmla="*/ 269590 w 899392"/>
                      <a:gd name="connsiteY2" fmla="*/ 148691 h 530521"/>
                      <a:gd name="connsiteX3" fmla="*/ 589809 w 899392"/>
                      <a:gd name="connsiteY3" fmla="*/ 148691 h 530521"/>
                      <a:gd name="connsiteX4" fmla="*/ 698374 w 899392"/>
                      <a:gd name="connsiteY4" fmla="*/ 0 h 530521"/>
                      <a:gd name="connsiteX5" fmla="*/ 899392 w 899392"/>
                      <a:gd name="connsiteY5" fmla="*/ 269849 h 530521"/>
                      <a:gd name="connsiteX6" fmla="*/ 700670 w 899392"/>
                      <a:gd name="connsiteY6" fmla="*/ 530521 h 530521"/>
                      <a:gd name="connsiteX7" fmla="*/ 588895 w 899392"/>
                      <a:gd name="connsiteY7" fmla="*/ 387032 h 530521"/>
                      <a:gd name="connsiteX8" fmla="*/ 269273 w 899392"/>
                      <a:gd name="connsiteY8" fmla="*/ 387191 h 530521"/>
                      <a:gd name="connsiteX9" fmla="*/ 130027 w 899392"/>
                      <a:gd name="connsiteY9" fmla="*/ 524388 h 530521"/>
                      <a:gd name="connsiteX10" fmla="*/ 0 w 899392"/>
                      <a:gd name="connsiteY10" fmla="*/ 269849 h 530521"/>
                      <a:gd name="connsiteX0" fmla="*/ 0 w 762003"/>
                      <a:gd name="connsiteY0" fmla="*/ 269849 h 530521"/>
                      <a:gd name="connsiteX1" fmla="*/ 143770 w 762003"/>
                      <a:gd name="connsiteY1" fmla="*/ 22170 h 530521"/>
                      <a:gd name="connsiteX2" fmla="*/ 269590 w 762003"/>
                      <a:gd name="connsiteY2" fmla="*/ 148691 h 530521"/>
                      <a:gd name="connsiteX3" fmla="*/ 589809 w 762003"/>
                      <a:gd name="connsiteY3" fmla="*/ 148691 h 530521"/>
                      <a:gd name="connsiteX4" fmla="*/ 698374 w 762003"/>
                      <a:gd name="connsiteY4" fmla="*/ 0 h 530521"/>
                      <a:gd name="connsiteX5" fmla="*/ 762003 w 762003"/>
                      <a:gd name="connsiteY5" fmla="*/ 262217 h 530521"/>
                      <a:gd name="connsiteX6" fmla="*/ 700670 w 762003"/>
                      <a:gd name="connsiteY6" fmla="*/ 530521 h 530521"/>
                      <a:gd name="connsiteX7" fmla="*/ 588895 w 762003"/>
                      <a:gd name="connsiteY7" fmla="*/ 387032 h 530521"/>
                      <a:gd name="connsiteX8" fmla="*/ 269273 w 762003"/>
                      <a:gd name="connsiteY8" fmla="*/ 387191 h 530521"/>
                      <a:gd name="connsiteX9" fmla="*/ 130027 w 762003"/>
                      <a:gd name="connsiteY9" fmla="*/ 524388 h 530521"/>
                      <a:gd name="connsiteX10" fmla="*/ 0 w 762003"/>
                      <a:gd name="connsiteY10" fmla="*/ 269849 h 530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2003" h="530521">
                        <a:moveTo>
                          <a:pt x="0" y="269849"/>
                        </a:moveTo>
                        <a:lnTo>
                          <a:pt x="143770" y="22170"/>
                        </a:lnTo>
                        <a:cubicBezTo>
                          <a:pt x="162323" y="62556"/>
                          <a:pt x="197249" y="144979"/>
                          <a:pt x="269590" y="148691"/>
                        </a:cubicBezTo>
                        <a:lnTo>
                          <a:pt x="589809" y="148691"/>
                        </a:lnTo>
                        <a:cubicBezTo>
                          <a:pt x="671725" y="147424"/>
                          <a:pt x="682471" y="40386"/>
                          <a:pt x="698374" y="0"/>
                        </a:cubicBezTo>
                        <a:lnTo>
                          <a:pt x="762003" y="262217"/>
                        </a:lnTo>
                        <a:lnTo>
                          <a:pt x="700670" y="530521"/>
                        </a:lnTo>
                        <a:cubicBezTo>
                          <a:pt x="677943" y="488810"/>
                          <a:pt x="672745" y="384735"/>
                          <a:pt x="588895" y="387032"/>
                        </a:cubicBezTo>
                        <a:lnTo>
                          <a:pt x="269273" y="387191"/>
                        </a:lnTo>
                        <a:cubicBezTo>
                          <a:pt x="201113" y="381124"/>
                          <a:pt x="146844" y="430572"/>
                          <a:pt x="130027" y="524388"/>
                        </a:cubicBezTo>
                        <a:lnTo>
                          <a:pt x="0" y="2698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22" name="Left-Right Arrow 14"/>
                  <p:cNvSpPr/>
                  <p:nvPr/>
                </p:nvSpPr>
                <p:spPr>
                  <a:xfrm>
                    <a:off x="5820645" y="3434287"/>
                    <a:ext cx="903837" cy="623981"/>
                  </a:xfrm>
                  <a:custGeom>
                    <a:avLst/>
                    <a:gdLst>
                      <a:gd name="connsiteX0" fmla="*/ 0 w 1216152"/>
                      <a:gd name="connsiteY0" fmla="*/ 242316 h 484632"/>
                      <a:gd name="connsiteX1" fmla="*/ 242316 w 1216152"/>
                      <a:gd name="connsiteY1" fmla="*/ 0 h 484632"/>
                      <a:gd name="connsiteX2" fmla="*/ 242316 w 1216152"/>
                      <a:gd name="connsiteY2" fmla="*/ 121158 h 484632"/>
                      <a:gd name="connsiteX3" fmla="*/ 973836 w 1216152"/>
                      <a:gd name="connsiteY3" fmla="*/ 121158 h 484632"/>
                      <a:gd name="connsiteX4" fmla="*/ 973836 w 1216152"/>
                      <a:gd name="connsiteY4" fmla="*/ 0 h 484632"/>
                      <a:gd name="connsiteX5" fmla="*/ 1216152 w 1216152"/>
                      <a:gd name="connsiteY5" fmla="*/ 242316 h 484632"/>
                      <a:gd name="connsiteX6" fmla="*/ 973836 w 1216152"/>
                      <a:gd name="connsiteY6" fmla="*/ 484632 h 484632"/>
                      <a:gd name="connsiteX7" fmla="*/ 973836 w 1216152"/>
                      <a:gd name="connsiteY7" fmla="*/ 363474 h 484632"/>
                      <a:gd name="connsiteX8" fmla="*/ 242316 w 1216152"/>
                      <a:gd name="connsiteY8" fmla="*/ 363474 h 484632"/>
                      <a:gd name="connsiteX9" fmla="*/ 242316 w 1216152"/>
                      <a:gd name="connsiteY9" fmla="*/ 484632 h 484632"/>
                      <a:gd name="connsiteX10" fmla="*/ 0 w 1216152"/>
                      <a:gd name="connsiteY10" fmla="*/ 242316 h 484632"/>
                      <a:gd name="connsiteX0" fmla="*/ 0 w 1216152"/>
                      <a:gd name="connsiteY0" fmla="*/ 242316 h 484632"/>
                      <a:gd name="connsiteX1" fmla="*/ 242316 w 1216152"/>
                      <a:gd name="connsiteY1" fmla="*/ 0 h 484632"/>
                      <a:gd name="connsiteX2" fmla="*/ 297975 w 1216152"/>
                      <a:gd name="connsiteY2" fmla="*/ 121158 h 484632"/>
                      <a:gd name="connsiteX3" fmla="*/ 973836 w 1216152"/>
                      <a:gd name="connsiteY3" fmla="*/ 121158 h 484632"/>
                      <a:gd name="connsiteX4" fmla="*/ 973836 w 1216152"/>
                      <a:gd name="connsiteY4" fmla="*/ 0 h 484632"/>
                      <a:gd name="connsiteX5" fmla="*/ 1216152 w 1216152"/>
                      <a:gd name="connsiteY5" fmla="*/ 242316 h 484632"/>
                      <a:gd name="connsiteX6" fmla="*/ 973836 w 1216152"/>
                      <a:gd name="connsiteY6" fmla="*/ 484632 h 484632"/>
                      <a:gd name="connsiteX7" fmla="*/ 973836 w 1216152"/>
                      <a:gd name="connsiteY7" fmla="*/ 363474 h 484632"/>
                      <a:gd name="connsiteX8" fmla="*/ 242316 w 1216152"/>
                      <a:gd name="connsiteY8" fmla="*/ 363474 h 484632"/>
                      <a:gd name="connsiteX9" fmla="*/ 242316 w 1216152"/>
                      <a:gd name="connsiteY9" fmla="*/ 484632 h 484632"/>
                      <a:gd name="connsiteX10" fmla="*/ 0 w 1216152"/>
                      <a:gd name="connsiteY10" fmla="*/ 242316 h 484632"/>
                      <a:gd name="connsiteX0" fmla="*/ 0 w 1216152"/>
                      <a:gd name="connsiteY0" fmla="*/ 242316 h 484632"/>
                      <a:gd name="connsiteX1" fmla="*/ 242316 w 1216152"/>
                      <a:gd name="connsiteY1" fmla="*/ 0 h 484632"/>
                      <a:gd name="connsiteX2" fmla="*/ 297975 w 1216152"/>
                      <a:gd name="connsiteY2" fmla="*/ 121158 h 484632"/>
                      <a:gd name="connsiteX3" fmla="*/ 973836 w 1216152"/>
                      <a:gd name="connsiteY3" fmla="*/ 121158 h 484632"/>
                      <a:gd name="connsiteX4" fmla="*/ 973836 w 1216152"/>
                      <a:gd name="connsiteY4" fmla="*/ 0 h 484632"/>
                      <a:gd name="connsiteX5" fmla="*/ 1216152 w 1216152"/>
                      <a:gd name="connsiteY5" fmla="*/ 242316 h 484632"/>
                      <a:gd name="connsiteX6" fmla="*/ 973836 w 1216152"/>
                      <a:gd name="connsiteY6" fmla="*/ 484632 h 484632"/>
                      <a:gd name="connsiteX7" fmla="*/ 973836 w 1216152"/>
                      <a:gd name="connsiteY7" fmla="*/ 363474 h 484632"/>
                      <a:gd name="connsiteX8" fmla="*/ 278097 w 1216152"/>
                      <a:gd name="connsiteY8" fmla="*/ 363474 h 484632"/>
                      <a:gd name="connsiteX9" fmla="*/ 242316 w 1216152"/>
                      <a:gd name="connsiteY9" fmla="*/ 484632 h 484632"/>
                      <a:gd name="connsiteX10" fmla="*/ 0 w 1216152"/>
                      <a:gd name="connsiteY10" fmla="*/ 242316 h 484632"/>
                      <a:gd name="connsiteX0" fmla="*/ 0 w 1216152"/>
                      <a:gd name="connsiteY0" fmla="*/ 242316 h 484632"/>
                      <a:gd name="connsiteX1" fmla="*/ 242316 w 1216152"/>
                      <a:gd name="connsiteY1" fmla="*/ 0 h 484632"/>
                      <a:gd name="connsiteX2" fmla="*/ 297975 w 1216152"/>
                      <a:gd name="connsiteY2" fmla="*/ 121158 h 484632"/>
                      <a:gd name="connsiteX3" fmla="*/ 938055 w 1216152"/>
                      <a:gd name="connsiteY3" fmla="*/ 121158 h 484632"/>
                      <a:gd name="connsiteX4" fmla="*/ 973836 w 1216152"/>
                      <a:gd name="connsiteY4" fmla="*/ 0 h 484632"/>
                      <a:gd name="connsiteX5" fmla="*/ 1216152 w 1216152"/>
                      <a:gd name="connsiteY5" fmla="*/ 242316 h 484632"/>
                      <a:gd name="connsiteX6" fmla="*/ 973836 w 1216152"/>
                      <a:gd name="connsiteY6" fmla="*/ 484632 h 484632"/>
                      <a:gd name="connsiteX7" fmla="*/ 973836 w 1216152"/>
                      <a:gd name="connsiteY7" fmla="*/ 363474 h 484632"/>
                      <a:gd name="connsiteX8" fmla="*/ 278097 w 1216152"/>
                      <a:gd name="connsiteY8" fmla="*/ 363474 h 484632"/>
                      <a:gd name="connsiteX9" fmla="*/ 242316 w 1216152"/>
                      <a:gd name="connsiteY9" fmla="*/ 484632 h 484632"/>
                      <a:gd name="connsiteX10" fmla="*/ 0 w 1216152"/>
                      <a:gd name="connsiteY10" fmla="*/ 242316 h 484632"/>
                      <a:gd name="connsiteX0" fmla="*/ 0 w 1216152"/>
                      <a:gd name="connsiteY0" fmla="*/ 242316 h 484632"/>
                      <a:gd name="connsiteX1" fmla="*/ 242316 w 1216152"/>
                      <a:gd name="connsiteY1" fmla="*/ 0 h 484632"/>
                      <a:gd name="connsiteX2" fmla="*/ 297975 w 1216152"/>
                      <a:gd name="connsiteY2" fmla="*/ 121158 h 484632"/>
                      <a:gd name="connsiteX3" fmla="*/ 938055 w 1216152"/>
                      <a:gd name="connsiteY3" fmla="*/ 121158 h 484632"/>
                      <a:gd name="connsiteX4" fmla="*/ 973836 w 1216152"/>
                      <a:gd name="connsiteY4" fmla="*/ 0 h 484632"/>
                      <a:gd name="connsiteX5" fmla="*/ 1216152 w 1216152"/>
                      <a:gd name="connsiteY5" fmla="*/ 242316 h 484632"/>
                      <a:gd name="connsiteX6" fmla="*/ 973836 w 1216152"/>
                      <a:gd name="connsiteY6" fmla="*/ 484632 h 484632"/>
                      <a:gd name="connsiteX7" fmla="*/ 930104 w 1216152"/>
                      <a:gd name="connsiteY7" fmla="*/ 359499 h 484632"/>
                      <a:gd name="connsiteX8" fmla="*/ 278097 w 1216152"/>
                      <a:gd name="connsiteY8" fmla="*/ 363474 h 484632"/>
                      <a:gd name="connsiteX9" fmla="*/ 242316 w 1216152"/>
                      <a:gd name="connsiteY9" fmla="*/ 484632 h 484632"/>
                      <a:gd name="connsiteX10" fmla="*/ 0 w 1216152"/>
                      <a:gd name="connsiteY10" fmla="*/ 242316 h 484632"/>
                      <a:gd name="connsiteX0" fmla="*/ 0 w 1216152"/>
                      <a:gd name="connsiteY0" fmla="*/ 242316 h 484632"/>
                      <a:gd name="connsiteX1" fmla="*/ 242316 w 1216152"/>
                      <a:gd name="connsiteY1" fmla="*/ 0 h 484632"/>
                      <a:gd name="connsiteX2" fmla="*/ 297975 w 1216152"/>
                      <a:gd name="connsiteY2" fmla="*/ 121158 h 484632"/>
                      <a:gd name="connsiteX3" fmla="*/ 926128 w 1216152"/>
                      <a:gd name="connsiteY3" fmla="*/ 121158 h 484632"/>
                      <a:gd name="connsiteX4" fmla="*/ 973836 w 1216152"/>
                      <a:gd name="connsiteY4" fmla="*/ 0 h 484632"/>
                      <a:gd name="connsiteX5" fmla="*/ 1216152 w 1216152"/>
                      <a:gd name="connsiteY5" fmla="*/ 242316 h 484632"/>
                      <a:gd name="connsiteX6" fmla="*/ 973836 w 1216152"/>
                      <a:gd name="connsiteY6" fmla="*/ 484632 h 484632"/>
                      <a:gd name="connsiteX7" fmla="*/ 930104 w 1216152"/>
                      <a:gd name="connsiteY7" fmla="*/ 359499 h 484632"/>
                      <a:gd name="connsiteX8" fmla="*/ 278097 w 1216152"/>
                      <a:gd name="connsiteY8" fmla="*/ 363474 h 484632"/>
                      <a:gd name="connsiteX9" fmla="*/ 242316 w 1216152"/>
                      <a:gd name="connsiteY9" fmla="*/ 484632 h 484632"/>
                      <a:gd name="connsiteX10" fmla="*/ 0 w 1216152"/>
                      <a:gd name="connsiteY10" fmla="*/ 242316 h 484632"/>
                      <a:gd name="connsiteX0" fmla="*/ 0 w 1216152"/>
                      <a:gd name="connsiteY0" fmla="*/ 242316 h 484632"/>
                      <a:gd name="connsiteX1" fmla="*/ 242316 w 1216152"/>
                      <a:gd name="connsiteY1" fmla="*/ 0 h 484632"/>
                      <a:gd name="connsiteX2" fmla="*/ 297975 w 1216152"/>
                      <a:gd name="connsiteY2" fmla="*/ 121158 h 484632"/>
                      <a:gd name="connsiteX3" fmla="*/ 926128 w 1216152"/>
                      <a:gd name="connsiteY3" fmla="*/ 121158 h 484632"/>
                      <a:gd name="connsiteX4" fmla="*/ 973836 w 1216152"/>
                      <a:gd name="connsiteY4" fmla="*/ 0 h 484632"/>
                      <a:gd name="connsiteX5" fmla="*/ 1216152 w 1216152"/>
                      <a:gd name="connsiteY5" fmla="*/ 242316 h 484632"/>
                      <a:gd name="connsiteX6" fmla="*/ 973836 w 1216152"/>
                      <a:gd name="connsiteY6" fmla="*/ 484632 h 484632"/>
                      <a:gd name="connsiteX7" fmla="*/ 930104 w 1216152"/>
                      <a:gd name="connsiteY7" fmla="*/ 359499 h 484632"/>
                      <a:gd name="connsiteX8" fmla="*/ 278097 w 1216152"/>
                      <a:gd name="connsiteY8" fmla="*/ 363474 h 484632"/>
                      <a:gd name="connsiteX9" fmla="*/ 242316 w 1216152"/>
                      <a:gd name="connsiteY9" fmla="*/ 484632 h 484632"/>
                      <a:gd name="connsiteX10" fmla="*/ 0 w 1216152"/>
                      <a:gd name="connsiteY10" fmla="*/ 242316 h 484632"/>
                      <a:gd name="connsiteX0" fmla="*/ 0 w 1216152"/>
                      <a:gd name="connsiteY0" fmla="*/ 242316 h 484632"/>
                      <a:gd name="connsiteX1" fmla="*/ 242316 w 1216152"/>
                      <a:gd name="connsiteY1" fmla="*/ 0 h 484632"/>
                      <a:gd name="connsiteX2" fmla="*/ 307754 w 1216152"/>
                      <a:gd name="connsiteY2" fmla="*/ 121158 h 484632"/>
                      <a:gd name="connsiteX3" fmla="*/ 926128 w 1216152"/>
                      <a:gd name="connsiteY3" fmla="*/ 121158 h 484632"/>
                      <a:gd name="connsiteX4" fmla="*/ 973836 w 1216152"/>
                      <a:gd name="connsiteY4" fmla="*/ 0 h 484632"/>
                      <a:gd name="connsiteX5" fmla="*/ 1216152 w 1216152"/>
                      <a:gd name="connsiteY5" fmla="*/ 242316 h 484632"/>
                      <a:gd name="connsiteX6" fmla="*/ 973836 w 1216152"/>
                      <a:gd name="connsiteY6" fmla="*/ 484632 h 484632"/>
                      <a:gd name="connsiteX7" fmla="*/ 930104 w 1216152"/>
                      <a:gd name="connsiteY7" fmla="*/ 359499 h 484632"/>
                      <a:gd name="connsiteX8" fmla="*/ 278097 w 1216152"/>
                      <a:gd name="connsiteY8" fmla="*/ 363474 h 484632"/>
                      <a:gd name="connsiteX9" fmla="*/ 242316 w 1216152"/>
                      <a:gd name="connsiteY9" fmla="*/ 484632 h 484632"/>
                      <a:gd name="connsiteX10" fmla="*/ 0 w 1216152"/>
                      <a:gd name="connsiteY10" fmla="*/ 242316 h 484632"/>
                      <a:gd name="connsiteX0" fmla="*/ 0 w 1216152"/>
                      <a:gd name="connsiteY0" fmla="*/ 242316 h 484632"/>
                      <a:gd name="connsiteX1" fmla="*/ 242316 w 1216152"/>
                      <a:gd name="connsiteY1" fmla="*/ 0 h 484632"/>
                      <a:gd name="connsiteX2" fmla="*/ 307754 w 1216152"/>
                      <a:gd name="connsiteY2" fmla="*/ 121158 h 484632"/>
                      <a:gd name="connsiteX3" fmla="*/ 926128 w 1216152"/>
                      <a:gd name="connsiteY3" fmla="*/ 121158 h 484632"/>
                      <a:gd name="connsiteX4" fmla="*/ 973836 w 1216152"/>
                      <a:gd name="connsiteY4" fmla="*/ 0 h 484632"/>
                      <a:gd name="connsiteX5" fmla="*/ 1216152 w 1216152"/>
                      <a:gd name="connsiteY5" fmla="*/ 242316 h 484632"/>
                      <a:gd name="connsiteX6" fmla="*/ 973836 w 1216152"/>
                      <a:gd name="connsiteY6" fmla="*/ 484632 h 484632"/>
                      <a:gd name="connsiteX7" fmla="*/ 930104 w 1216152"/>
                      <a:gd name="connsiteY7" fmla="*/ 359499 h 484632"/>
                      <a:gd name="connsiteX8" fmla="*/ 292767 w 1216152"/>
                      <a:gd name="connsiteY8" fmla="*/ 363474 h 484632"/>
                      <a:gd name="connsiteX9" fmla="*/ 242316 w 1216152"/>
                      <a:gd name="connsiteY9" fmla="*/ 484632 h 484632"/>
                      <a:gd name="connsiteX10" fmla="*/ 0 w 1216152"/>
                      <a:gd name="connsiteY10" fmla="*/ 242316 h 484632"/>
                      <a:gd name="connsiteX0" fmla="*/ 0 w 1216152"/>
                      <a:gd name="connsiteY0" fmla="*/ 242316 h 484632"/>
                      <a:gd name="connsiteX1" fmla="*/ 242316 w 1216152"/>
                      <a:gd name="connsiteY1" fmla="*/ 0 h 484632"/>
                      <a:gd name="connsiteX2" fmla="*/ 307754 w 1216152"/>
                      <a:gd name="connsiteY2" fmla="*/ 121158 h 484632"/>
                      <a:gd name="connsiteX3" fmla="*/ 926128 w 1216152"/>
                      <a:gd name="connsiteY3" fmla="*/ 121158 h 484632"/>
                      <a:gd name="connsiteX4" fmla="*/ 973836 w 1216152"/>
                      <a:gd name="connsiteY4" fmla="*/ 0 h 484632"/>
                      <a:gd name="connsiteX5" fmla="*/ 1216152 w 1216152"/>
                      <a:gd name="connsiteY5" fmla="*/ 242316 h 484632"/>
                      <a:gd name="connsiteX6" fmla="*/ 973836 w 1216152"/>
                      <a:gd name="connsiteY6" fmla="*/ 484632 h 484632"/>
                      <a:gd name="connsiteX7" fmla="*/ 930104 w 1216152"/>
                      <a:gd name="connsiteY7" fmla="*/ 359499 h 484632"/>
                      <a:gd name="connsiteX8" fmla="*/ 292767 w 1216152"/>
                      <a:gd name="connsiteY8" fmla="*/ 363474 h 484632"/>
                      <a:gd name="connsiteX9" fmla="*/ 242316 w 1216152"/>
                      <a:gd name="connsiteY9" fmla="*/ 484632 h 484632"/>
                      <a:gd name="connsiteX10" fmla="*/ 0 w 1216152"/>
                      <a:gd name="connsiteY10" fmla="*/ 242316 h 484632"/>
                      <a:gd name="connsiteX0" fmla="*/ 0 w 1216152"/>
                      <a:gd name="connsiteY0" fmla="*/ 242316 h 484632"/>
                      <a:gd name="connsiteX1" fmla="*/ 242316 w 1216152"/>
                      <a:gd name="connsiteY1" fmla="*/ 0 h 484632"/>
                      <a:gd name="connsiteX2" fmla="*/ 307754 w 1216152"/>
                      <a:gd name="connsiteY2" fmla="*/ 121158 h 484632"/>
                      <a:gd name="connsiteX3" fmla="*/ 926128 w 1216152"/>
                      <a:gd name="connsiteY3" fmla="*/ 121158 h 484632"/>
                      <a:gd name="connsiteX4" fmla="*/ 973836 w 1216152"/>
                      <a:gd name="connsiteY4" fmla="*/ 0 h 484632"/>
                      <a:gd name="connsiteX5" fmla="*/ 1216152 w 1216152"/>
                      <a:gd name="connsiteY5" fmla="*/ 242316 h 484632"/>
                      <a:gd name="connsiteX6" fmla="*/ 973836 w 1216152"/>
                      <a:gd name="connsiteY6" fmla="*/ 484632 h 484632"/>
                      <a:gd name="connsiteX7" fmla="*/ 930104 w 1216152"/>
                      <a:gd name="connsiteY7" fmla="*/ 359499 h 484632"/>
                      <a:gd name="connsiteX8" fmla="*/ 307437 w 1216152"/>
                      <a:gd name="connsiteY8" fmla="*/ 363474 h 484632"/>
                      <a:gd name="connsiteX9" fmla="*/ 242316 w 1216152"/>
                      <a:gd name="connsiteY9" fmla="*/ 484632 h 484632"/>
                      <a:gd name="connsiteX10" fmla="*/ 0 w 1216152"/>
                      <a:gd name="connsiteY10" fmla="*/ 242316 h 484632"/>
                      <a:gd name="connsiteX0" fmla="*/ 0 w 1216152"/>
                      <a:gd name="connsiteY0" fmla="*/ 242316 h 484632"/>
                      <a:gd name="connsiteX1" fmla="*/ 242316 w 1216152"/>
                      <a:gd name="connsiteY1" fmla="*/ 0 h 484632"/>
                      <a:gd name="connsiteX2" fmla="*/ 307754 w 1216152"/>
                      <a:gd name="connsiteY2" fmla="*/ 121158 h 484632"/>
                      <a:gd name="connsiteX3" fmla="*/ 926128 w 1216152"/>
                      <a:gd name="connsiteY3" fmla="*/ 121158 h 484632"/>
                      <a:gd name="connsiteX4" fmla="*/ 973836 w 1216152"/>
                      <a:gd name="connsiteY4" fmla="*/ 0 h 484632"/>
                      <a:gd name="connsiteX5" fmla="*/ 1216152 w 1216152"/>
                      <a:gd name="connsiteY5" fmla="*/ 242316 h 484632"/>
                      <a:gd name="connsiteX6" fmla="*/ 973836 w 1216152"/>
                      <a:gd name="connsiteY6" fmla="*/ 484632 h 484632"/>
                      <a:gd name="connsiteX7" fmla="*/ 930104 w 1216152"/>
                      <a:gd name="connsiteY7" fmla="*/ 359499 h 484632"/>
                      <a:gd name="connsiteX8" fmla="*/ 307437 w 1216152"/>
                      <a:gd name="connsiteY8" fmla="*/ 363474 h 484632"/>
                      <a:gd name="connsiteX9" fmla="*/ 242316 w 1216152"/>
                      <a:gd name="connsiteY9" fmla="*/ 484632 h 484632"/>
                      <a:gd name="connsiteX10" fmla="*/ 0 w 1216152"/>
                      <a:gd name="connsiteY10" fmla="*/ 242316 h 484632"/>
                      <a:gd name="connsiteX0" fmla="*/ 0 w 1216152"/>
                      <a:gd name="connsiteY0" fmla="*/ 242316 h 484632"/>
                      <a:gd name="connsiteX1" fmla="*/ 242316 w 1216152"/>
                      <a:gd name="connsiteY1" fmla="*/ 0 h 484632"/>
                      <a:gd name="connsiteX2" fmla="*/ 307754 w 1216152"/>
                      <a:gd name="connsiteY2" fmla="*/ 121158 h 484632"/>
                      <a:gd name="connsiteX3" fmla="*/ 926128 w 1216152"/>
                      <a:gd name="connsiteY3" fmla="*/ 121158 h 484632"/>
                      <a:gd name="connsiteX4" fmla="*/ 973836 w 1216152"/>
                      <a:gd name="connsiteY4" fmla="*/ 0 h 484632"/>
                      <a:gd name="connsiteX5" fmla="*/ 1216152 w 1216152"/>
                      <a:gd name="connsiteY5" fmla="*/ 242316 h 484632"/>
                      <a:gd name="connsiteX6" fmla="*/ 973836 w 1216152"/>
                      <a:gd name="connsiteY6" fmla="*/ 484632 h 484632"/>
                      <a:gd name="connsiteX7" fmla="*/ 930104 w 1216152"/>
                      <a:gd name="connsiteY7" fmla="*/ 359499 h 484632"/>
                      <a:gd name="connsiteX8" fmla="*/ 307437 w 1216152"/>
                      <a:gd name="connsiteY8" fmla="*/ 363474 h 484632"/>
                      <a:gd name="connsiteX9" fmla="*/ 242316 w 1216152"/>
                      <a:gd name="connsiteY9" fmla="*/ 484632 h 484632"/>
                      <a:gd name="connsiteX10" fmla="*/ 0 w 1216152"/>
                      <a:gd name="connsiteY10" fmla="*/ 242316 h 484632"/>
                      <a:gd name="connsiteX0" fmla="*/ 0 w 1216152"/>
                      <a:gd name="connsiteY0" fmla="*/ 242316 h 484632"/>
                      <a:gd name="connsiteX1" fmla="*/ 242316 w 1216152"/>
                      <a:gd name="connsiteY1" fmla="*/ 0 h 484632"/>
                      <a:gd name="connsiteX2" fmla="*/ 307754 w 1216152"/>
                      <a:gd name="connsiteY2" fmla="*/ 121158 h 484632"/>
                      <a:gd name="connsiteX3" fmla="*/ 906569 w 1216152"/>
                      <a:gd name="connsiteY3" fmla="*/ 121158 h 484632"/>
                      <a:gd name="connsiteX4" fmla="*/ 973836 w 1216152"/>
                      <a:gd name="connsiteY4" fmla="*/ 0 h 484632"/>
                      <a:gd name="connsiteX5" fmla="*/ 1216152 w 1216152"/>
                      <a:gd name="connsiteY5" fmla="*/ 242316 h 484632"/>
                      <a:gd name="connsiteX6" fmla="*/ 973836 w 1216152"/>
                      <a:gd name="connsiteY6" fmla="*/ 484632 h 484632"/>
                      <a:gd name="connsiteX7" fmla="*/ 930104 w 1216152"/>
                      <a:gd name="connsiteY7" fmla="*/ 359499 h 484632"/>
                      <a:gd name="connsiteX8" fmla="*/ 307437 w 1216152"/>
                      <a:gd name="connsiteY8" fmla="*/ 363474 h 484632"/>
                      <a:gd name="connsiteX9" fmla="*/ 242316 w 1216152"/>
                      <a:gd name="connsiteY9" fmla="*/ 484632 h 484632"/>
                      <a:gd name="connsiteX10" fmla="*/ 0 w 1216152"/>
                      <a:gd name="connsiteY10" fmla="*/ 242316 h 484632"/>
                      <a:gd name="connsiteX0" fmla="*/ 0 w 1216152"/>
                      <a:gd name="connsiteY0" fmla="*/ 242316 h 484632"/>
                      <a:gd name="connsiteX1" fmla="*/ 242316 w 1216152"/>
                      <a:gd name="connsiteY1" fmla="*/ 0 h 484632"/>
                      <a:gd name="connsiteX2" fmla="*/ 307754 w 1216152"/>
                      <a:gd name="connsiteY2" fmla="*/ 121158 h 484632"/>
                      <a:gd name="connsiteX3" fmla="*/ 906569 w 1216152"/>
                      <a:gd name="connsiteY3" fmla="*/ 121158 h 484632"/>
                      <a:gd name="connsiteX4" fmla="*/ 973836 w 1216152"/>
                      <a:gd name="connsiteY4" fmla="*/ 0 h 484632"/>
                      <a:gd name="connsiteX5" fmla="*/ 1216152 w 1216152"/>
                      <a:gd name="connsiteY5" fmla="*/ 242316 h 484632"/>
                      <a:gd name="connsiteX6" fmla="*/ 973836 w 1216152"/>
                      <a:gd name="connsiteY6" fmla="*/ 484632 h 484632"/>
                      <a:gd name="connsiteX7" fmla="*/ 930104 w 1216152"/>
                      <a:gd name="connsiteY7" fmla="*/ 359499 h 484632"/>
                      <a:gd name="connsiteX8" fmla="*/ 307437 w 1216152"/>
                      <a:gd name="connsiteY8" fmla="*/ 363474 h 484632"/>
                      <a:gd name="connsiteX9" fmla="*/ 242316 w 1216152"/>
                      <a:gd name="connsiteY9" fmla="*/ 484632 h 484632"/>
                      <a:gd name="connsiteX10" fmla="*/ 0 w 1216152"/>
                      <a:gd name="connsiteY10" fmla="*/ 242316 h 484632"/>
                      <a:gd name="connsiteX0" fmla="*/ 0 w 1216152"/>
                      <a:gd name="connsiteY0" fmla="*/ 242316 h 484632"/>
                      <a:gd name="connsiteX1" fmla="*/ 242316 w 1216152"/>
                      <a:gd name="connsiteY1" fmla="*/ 0 h 484632"/>
                      <a:gd name="connsiteX2" fmla="*/ 307754 w 1216152"/>
                      <a:gd name="connsiteY2" fmla="*/ 121158 h 484632"/>
                      <a:gd name="connsiteX3" fmla="*/ 906569 w 1216152"/>
                      <a:gd name="connsiteY3" fmla="*/ 121158 h 484632"/>
                      <a:gd name="connsiteX4" fmla="*/ 973836 w 1216152"/>
                      <a:gd name="connsiteY4" fmla="*/ 0 h 484632"/>
                      <a:gd name="connsiteX5" fmla="*/ 1216152 w 1216152"/>
                      <a:gd name="connsiteY5" fmla="*/ 242316 h 484632"/>
                      <a:gd name="connsiteX6" fmla="*/ 973836 w 1216152"/>
                      <a:gd name="connsiteY6" fmla="*/ 484632 h 484632"/>
                      <a:gd name="connsiteX7" fmla="*/ 905655 w 1216152"/>
                      <a:gd name="connsiteY7" fmla="*/ 359499 h 484632"/>
                      <a:gd name="connsiteX8" fmla="*/ 307437 w 1216152"/>
                      <a:gd name="connsiteY8" fmla="*/ 363474 h 484632"/>
                      <a:gd name="connsiteX9" fmla="*/ 242316 w 1216152"/>
                      <a:gd name="connsiteY9" fmla="*/ 484632 h 484632"/>
                      <a:gd name="connsiteX10" fmla="*/ 0 w 1216152"/>
                      <a:gd name="connsiteY10" fmla="*/ 242316 h 484632"/>
                      <a:gd name="connsiteX0" fmla="*/ 0 w 1216152"/>
                      <a:gd name="connsiteY0" fmla="*/ 242316 h 484632"/>
                      <a:gd name="connsiteX1" fmla="*/ 242316 w 1216152"/>
                      <a:gd name="connsiteY1" fmla="*/ 0 h 484632"/>
                      <a:gd name="connsiteX2" fmla="*/ 307754 w 1216152"/>
                      <a:gd name="connsiteY2" fmla="*/ 121158 h 484632"/>
                      <a:gd name="connsiteX3" fmla="*/ 906569 w 1216152"/>
                      <a:gd name="connsiteY3" fmla="*/ 121158 h 484632"/>
                      <a:gd name="connsiteX4" fmla="*/ 973836 w 1216152"/>
                      <a:gd name="connsiteY4" fmla="*/ 0 h 484632"/>
                      <a:gd name="connsiteX5" fmla="*/ 1216152 w 1216152"/>
                      <a:gd name="connsiteY5" fmla="*/ 242316 h 484632"/>
                      <a:gd name="connsiteX6" fmla="*/ 973836 w 1216152"/>
                      <a:gd name="connsiteY6" fmla="*/ 484632 h 484632"/>
                      <a:gd name="connsiteX7" fmla="*/ 905655 w 1216152"/>
                      <a:gd name="connsiteY7" fmla="*/ 359499 h 484632"/>
                      <a:gd name="connsiteX8" fmla="*/ 307437 w 1216152"/>
                      <a:gd name="connsiteY8" fmla="*/ 363474 h 484632"/>
                      <a:gd name="connsiteX9" fmla="*/ 242316 w 1216152"/>
                      <a:gd name="connsiteY9" fmla="*/ 484632 h 484632"/>
                      <a:gd name="connsiteX10" fmla="*/ 0 w 1216152"/>
                      <a:gd name="connsiteY10" fmla="*/ 242316 h 484632"/>
                      <a:gd name="connsiteX0" fmla="*/ 0 w 1216152"/>
                      <a:gd name="connsiteY0" fmla="*/ 246905 h 489221"/>
                      <a:gd name="connsiteX1" fmla="*/ 219372 w 1216152"/>
                      <a:gd name="connsiteY1" fmla="*/ 0 h 489221"/>
                      <a:gd name="connsiteX2" fmla="*/ 307754 w 1216152"/>
                      <a:gd name="connsiteY2" fmla="*/ 125747 h 489221"/>
                      <a:gd name="connsiteX3" fmla="*/ 906569 w 1216152"/>
                      <a:gd name="connsiteY3" fmla="*/ 125747 h 489221"/>
                      <a:gd name="connsiteX4" fmla="*/ 973836 w 1216152"/>
                      <a:gd name="connsiteY4" fmla="*/ 4589 h 489221"/>
                      <a:gd name="connsiteX5" fmla="*/ 1216152 w 1216152"/>
                      <a:gd name="connsiteY5" fmla="*/ 246905 h 489221"/>
                      <a:gd name="connsiteX6" fmla="*/ 973836 w 1216152"/>
                      <a:gd name="connsiteY6" fmla="*/ 489221 h 489221"/>
                      <a:gd name="connsiteX7" fmla="*/ 905655 w 1216152"/>
                      <a:gd name="connsiteY7" fmla="*/ 364088 h 489221"/>
                      <a:gd name="connsiteX8" fmla="*/ 307437 w 1216152"/>
                      <a:gd name="connsiteY8" fmla="*/ 368063 h 489221"/>
                      <a:gd name="connsiteX9" fmla="*/ 242316 w 1216152"/>
                      <a:gd name="connsiteY9" fmla="*/ 489221 h 489221"/>
                      <a:gd name="connsiteX10" fmla="*/ 0 w 1216152"/>
                      <a:gd name="connsiteY10" fmla="*/ 246905 h 489221"/>
                      <a:gd name="connsiteX0" fmla="*/ 0 w 1216152"/>
                      <a:gd name="connsiteY0" fmla="*/ 246905 h 489221"/>
                      <a:gd name="connsiteX1" fmla="*/ 219372 w 1216152"/>
                      <a:gd name="connsiteY1" fmla="*/ 0 h 489221"/>
                      <a:gd name="connsiteX2" fmla="*/ 307754 w 1216152"/>
                      <a:gd name="connsiteY2" fmla="*/ 125747 h 489221"/>
                      <a:gd name="connsiteX3" fmla="*/ 906569 w 1216152"/>
                      <a:gd name="connsiteY3" fmla="*/ 125747 h 489221"/>
                      <a:gd name="connsiteX4" fmla="*/ 973836 w 1216152"/>
                      <a:gd name="connsiteY4" fmla="*/ 4589 h 489221"/>
                      <a:gd name="connsiteX5" fmla="*/ 1216152 w 1216152"/>
                      <a:gd name="connsiteY5" fmla="*/ 246905 h 489221"/>
                      <a:gd name="connsiteX6" fmla="*/ 973836 w 1216152"/>
                      <a:gd name="connsiteY6" fmla="*/ 489221 h 489221"/>
                      <a:gd name="connsiteX7" fmla="*/ 905655 w 1216152"/>
                      <a:gd name="connsiteY7" fmla="*/ 364088 h 489221"/>
                      <a:gd name="connsiteX8" fmla="*/ 307437 w 1216152"/>
                      <a:gd name="connsiteY8" fmla="*/ 368063 h 489221"/>
                      <a:gd name="connsiteX9" fmla="*/ 217078 w 1216152"/>
                      <a:gd name="connsiteY9" fmla="*/ 489221 h 489221"/>
                      <a:gd name="connsiteX10" fmla="*/ 0 w 1216152"/>
                      <a:gd name="connsiteY10" fmla="*/ 246905 h 489221"/>
                      <a:gd name="connsiteX0" fmla="*/ 0 w 1216152"/>
                      <a:gd name="connsiteY0" fmla="*/ 269849 h 512165"/>
                      <a:gd name="connsiteX1" fmla="*/ 219372 w 1216152"/>
                      <a:gd name="connsiteY1" fmla="*/ 22944 h 512165"/>
                      <a:gd name="connsiteX2" fmla="*/ 307754 w 1216152"/>
                      <a:gd name="connsiteY2" fmla="*/ 148691 h 512165"/>
                      <a:gd name="connsiteX3" fmla="*/ 906569 w 1216152"/>
                      <a:gd name="connsiteY3" fmla="*/ 148691 h 512165"/>
                      <a:gd name="connsiteX4" fmla="*/ 996779 w 1216152"/>
                      <a:gd name="connsiteY4" fmla="*/ 0 h 512165"/>
                      <a:gd name="connsiteX5" fmla="*/ 1216152 w 1216152"/>
                      <a:gd name="connsiteY5" fmla="*/ 269849 h 512165"/>
                      <a:gd name="connsiteX6" fmla="*/ 973836 w 1216152"/>
                      <a:gd name="connsiteY6" fmla="*/ 512165 h 512165"/>
                      <a:gd name="connsiteX7" fmla="*/ 905655 w 1216152"/>
                      <a:gd name="connsiteY7" fmla="*/ 387032 h 512165"/>
                      <a:gd name="connsiteX8" fmla="*/ 307437 w 1216152"/>
                      <a:gd name="connsiteY8" fmla="*/ 391007 h 512165"/>
                      <a:gd name="connsiteX9" fmla="*/ 217078 w 1216152"/>
                      <a:gd name="connsiteY9" fmla="*/ 512165 h 512165"/>
                      <a:gd name="connsiteX10" fmla="*/ 0 w 1216152"/>
                      <a:gd name="connsiteY10" fmla="*/ 269849 h 512165"/>
                      <a:gd name="connsiteX0" fmla="*/ 0 w 1216152"/>
                      <a:gd name="connsiteY0" fmla="*/ 269849 h 525932"/>
                      <a:gd name="connsiteX1" fmla="*/ 219372 w 1216152"/>
                      <a:gd name="connsiteY1" fmla="*/ 22944 h 525932"/>
                      <a:gd name="connsiteX2" fmla="*/ 307754 w 1216152"/>
                      <a:gd name="connsiteY2" fmla="*/ 148691 h 525932"/>
                      <a:gd name="connsiteX3" fmla="*/ 906569 w 1216152"/>
                      <a:gd name="connsiteY3" fmla="*/ 148691 h 525932"/>
                      <a:gd name="connsiteX4" fmla="*/ 996779 w 1216152"/>
                      <a:gd name="connsiteY4" fmla="*/ 0 h 525932"/>
                      <a:gd name="connsiteX5" fmla="*/ 1216152 w 1216152"/>
                      <a:gd name="connsiteY5" fmla="*/ 269849 h 525932"/>
                      <a:gd name="connsiteX6" fmla="*/ 996780 w 1216152"/>
                      <a:gd name="connsiteY6" fmla="*/ 525932 h 525932"/>
                      <a:gd name="connsiteX7" fmla="*/ 905655 w 1216152"/>
                      <a:gd name="connsiteY7" fmla="*/ 387032 h 525932"/>
                      <a:gd name="connsiteX8" fmla="*/ 307437 w 1216152"/>
                      <a:gd name="connsiteY8" fmla="*/ 391007 h 525932"/>
                      <a:gd name="connsiteX9" fmla="*/ 217078 w 1216152"/>
                      <a:gd name="connsiteY9" fmla="*/ 512165 h 525932"/>
                      <a:gd name="connsiteX10" fmla="*/ 0 w 1216152"/>
                      <a:gd name="connsiteY10" fmla="*/ 269849 h 525932"/>
                      <a:gd name="connsiteX0" fmla="*/ 0 w 1216152"/>
                      <a:gd name="connsiteY0" fmla="*/ 269849 h 525932"/>
                      <a:gd name="connsiteX1" fmla="*/ 201016 w 1216152"/>
                      <a:gd name="connsiteY1" fmla="*/ 18355 h 525932"/>
                      <a:gd name="connsiteX2" fmla="*/ 307754 w 1216152"/>
                      <a:gd name="connsiteY2" fmla="*/ 148691 h 525932"/>
                      <a:gd name="connsiteX3" fmla="*/ 906569 w 1216152"/>
                      <a:gd name="connsiteY3" fmla="*/ 148691 h 525932"/>
                      <a:gd name="connsiteX4" fmla="*/ 996779 w 1216152"/>
                      <a:gd name="connsiteY4" fmla="*/ 0 h 525932"/>
                      <a:gd name="connsiteX5" fmla="*/ 1216152 w 1216152"/>
                      <a:gd name="connsiteY5" fmla="*/ 269849 h 525932"/>
                      <a:gd name="connsiteX6" fmla="*/ 996780 w 1216152"/>
                      <a:gd name="connsiteY6" fmla="*/ 525932 h 525932"/>
                      <a:gd name="connsiteX7" fmla="*/ 905655 w 1216152"/>
                      <a:gd name="connsiteY7" fmla="*/ 387032 h 525932"/>
                      <a:gd name="connsiteX8" fmla="*/ 307437 w 1216152"/>
                      <a:gd name="connsiteY8" fmla="*/ 391007 h 525932"/>
                      <a:gd name="connsiteX9" fmla="*/ 217078 w 1216152"/>
                      <a:gd name="connsiteY9" fmla="*/ 512165 h 525932"/>
                      <a:gd name="connsiteX10" fmla="*/ 0 w 1216152"/>
                      <a:gd name="connsiteY10" fmla="*/ 269849 h 525932"/>
                      <a:gd name="connsiteX0" fmla="*/ 0 w 1216152"/>
                      <a:gd name="connsiteY0" fmla="*/ 269849 h 525932"/>
                      <a:gd name="connsiteX1" fmla="*/ 201016 w 1216152"/>
                      <a:gd name="connsiteY1" fmla="*/ 18355 h 525932"/>
                      <a:gd name="connsiteX2" fmla="*/ 307754 w 1216152"/>
                      <a:gd name="connsiteY2" fmla="*/ 148691 h 525932"/>
                      <a:gd name="connsiteX3" fmla="*/ 906569 w 1216152"/>
                      <a:gd name="connsiteY3" fmla="*/ 148691 h 525932"/>
                      <a:gd name="connsiteX4" fmla="*/ 996779 w 1216152"/>
                      <a:gd name="connsiteY4" fmla="*/ 0 h 525932"/>
                      <a:gd name="connsiteX5" fmla="*/ 1216152 w 1216152"/>
                      <a:gd name="connsiteY5" fmla="*/ 269849 h 525932"/>
                      <a:gd name="connsiteX6" fmla="*/ 996780 w 1216152"/>
                      <a:gd name="connsiteY6" fmla="*/ 525932 h 525932"/>
                      <a:gd name="connsiteX7" fmla="*/ 905655 w 1216152"/>
                      <a:gd name="connsiteY7" fmla="*/ 387032 h 525932"/>
                      <a:gd name="connsiteX8" fmla="*/ 307437 w 1216152"/>
                      <a:gd name="connsiteY8" fmla="*/ 391007 h 525932"/>
                      <a:gd name="connsiteX9" fmla="*/ 198723 w 1216152"/>
                      <a:gd name="connsiteY9" fmla="*/ 516754 h 525932"/>
                      <a:gd name="connsiteX10" fmla="*/ 0 w 1216152"/>
                      <a:gd name="connsiteY10" fmla="*/ 269849 h 525932"/>
                      <a:gd name="connsiteX0" fmla="*/ 0 w 1216152"/>
                      <a:gd name="connsiteY0" fmla="*/ 269849 h 530521"/>
                      <a:gd name="connsiteX1" fmla="*/ 201016 w 1216152"/>
                      <a:gd name="connsiteY1" fmla="*/ 18355 h 530521"/>
                      <a:gd name="connsiteX2" fmla="*/ 307754 w 1216152"/>
                      <a:gd name="connsiteY2" fmla="*/ 148691 h 530521"/>
                      <a:gd name="connsiteX3" fmla="*/ 906569 w 1216152"/>
                      <a:gd name="connsiteY3" fmla="*/ 148691 h 530521"/>
                      <a:gd name="connsiteX4" fmla="*/ 996779 w 1216152"/>
                      <a:gd name="connsiteY4" fmla="*/ 0 h 530521"/>
                      <a:gd name="connsiteX5" fmla="*/ 1216152 w 1216152"/>
                      <a:gd name="connsiteY5" fmla="*/ 269849 h 530521"/>
                      <a:gd name="connsiteX6" fmla="*/ 1017430 w 1216152"/>
                      <a:gd name="connsiteY6" fmla="*/ 530521 h 530521"/>
                      <a:gd name="connsiteX7" fmla="*/ 905655 w 1216152"/>
                      <a:gd name="connsiteY7" fmla="*/ 387032 h 530521"/>
                      <a:gd name="connsiteX8" fmla="*/ 307437 w 1216152"/>
                      <a:gd name="connsiteY8" fmla="*/ 391007 h 530521"/>
                      <a:gd name="connsiteX9" fmla="*/ 198723 w 1216152"/>
                      <a:gd name="connsiteY9" fmla="*/ 516754 h 530521"/>
                      <a:gd name="connsiteX10" fmla="*/ 0 w 1216152"/>
                      <a:gd name="connsiteY10" fmla="*/ 269849 h 530521"/>
                      <a:gd name="connsiteX0" fmla="*/ 0 w 1216152"/>
                      <a:gd name="connsiteY0" fmla="*/ 269849 h 530521"/>
                      <a:gd name="connsiteX1" fmla="*/ 201016 w 1216152"/>
                      <a:gd name="connsiteY1" fmla="*/ 18355 h 530521"/>
                      <a:gd name="connsiteX2" fmla="*/ 307754 w 1216152"/>
                      <a:gd name="connsiteY2" fmla="*/ 148691 h 530521"/>
                      <a:gd name="connsiteX3" fmla="*/ 906569 w 1216152"/>
                      <a:gd name="connsiteY3" fmla="*/ 148691 h 530521"/>
                      <a:gd name="connsiteX4" fmla="*/ 1015134 w 1216152"/>
                      <a:gd name="connsiteY4" fmla="*/ 0 h 530521"/>
                      <a:gd name="connsiteX5" fmla="*/ 1216152 w 1216152"/>
                      <a:gd name="connsiteY5" fmla="*/ 269849 h 530521"/>
                      <a:gd name="connsiteX6" fmla="*/ 1017430 w 1216152"/>
                      <a:gd name="connsiteY6" fmla="*/ 530521 h 530521"/>
                      <a:gd name="connsiteX7" fmla="*/ 905655 w 1216152"/>
                      <a:gd name="connsiteY7" fmla="*/ 387032 h 530521"/>
                      <a:gd name="connsiteX8" fmla="*/ 307437 w 1216152"/>
                      <a:gd name="connsiteY8" fmla="*/ 391007 h 530521"/>
                      <a:gd name="connsiteX9" fmla="*/ 198723 w 1216152"/>
                      <a:gd name="connsiteY9" fmla="*/ 516754 h 530521"/>
                      <a:gd name="connsiteX10" fmla="*/ 0 w 1216152"/>
                      <a:gd name="connsiteY10" fmla="*/ 269849 h 530521"/>
                      <a:gd name="connsiteX0" fmla="*/ 0 w 1216152"/>
                      <a:gd name="connsiteY0" fmla="*/ 269849 h 530521"/>
                      <a:gd name="connsiteX1" fmla="*/ 201016 w 1216152"/>
                      <a:gd name="connsiteY1" fmla="*/ 18355 h 530521"/>
                      <a:gd name="connsiteX2" fmla="*/ 586350 w 1216152"/>
                      <a:gd name="connsiteY2" fmla="*/ 148691 h 530521"/>
                      <a:gd name="connsiteX3" fmla="*/ 906569 w 1216152"/>
                      <a:gd name="connsiteY3" fmla="*/ 148691 h 530521"/>
                      <a:gd name="connsiteX4" fmla="*/ 1015134 w 1216152"/>
                      <a:gd name="connsiteY4" fmla="*/ 0 h 530521"/>
                      <a:gd name="connsiteX5" fmla="*/ 1216152 w 1216152"/>
                      <a:gd name="connsiteY5" fmla="*/ 269849 h 530521"/>
                      <a:gd name="connsiteX6" fmla="*/ 1017430 w 1216152"/>
                      <a:gd name="connsiteY6" fmla="*/ 530521 h 530521"/>
                      <a:gd name="connsiteX7" fmla="*/ 905655 w 1216152"/>
                      <a:gd name="connsiteY7" fmla="*/ 387032 h 530521"/>
                      <a:gd name="connsiteX8" fmla="*/ 307437 w 1216152"/>
                      <a:gd name="connsiteY8" fmla="*/ 391007 h 530521"/>
                      <a:gd name="connsiteX9" fmla="*/ 198723 w 1216152"/>
                      <a:gd name="connsiteY9" fmla="*/ 516754 h 530521"/>
                      <a:gd name="connsiteX10" fmla="*/ 0 w 1216152"/>
                      <a:gd name="connsiteY10" fmla="*/ 269849 h 530521"/>
                      <a:gd name="connsiteX0" fmla="*/ 0 w 1216152"/>
                      <a:gd name="connsiteY0" fmla="*/ 269849 h 530521"/>
                      <a:gd name="connsiteX1" fmla="*/ 460530 w 1216152"/>
                      <a:gd name="connsiteY1" fmla="*/ 22170 h 530521"/>
                      <a:gd name="connsiteX2" fmla="*/ 586350 w 1216152"/>
                      <a:gd name="connsiteY2" fmla="*/ 148691 h 530521"/>
                      <a:gd name="connsiteX3" fmla="*/ 906569 w 1216152"/>
                      <a:gd name="connsiteY3" fmla="*/ 148691 h 530521"/>
                      <a:gd name="connsiteX4" fmla="*/ 1015134 w 1216152"/>
                      <a:gd name="connsiteY4" fmla="*/ 0 h 530521"/>
                      <a:gd name="connsiteX5" fmla="*/ 1216152 w 1216152"/>
                      <a:gd name="connsiteY5" fmla="*/ 269849 h 530521"/>
                      <a:gd name="connsiteX6" fmla="*/ 1017430 w 1216152"/>
                      <a:gd name="connsiteY6" fmla="*/ 530521 h 530521"/>
                      <a:gd name="connsiteX7" fmla="*/ 905655 w 1216152"/>
                      <a:gd name="connsiteY7" fmla="*/ 387032 h 530521"/>
                      <a:gd name="connsiteX8" fmla="*/ 307437 w 1216152"/>
                      <a:gd name="connsiteY8" fmla="*/ 391007 h 530521"/>
                      <a:gd name="connsiteX9" fmla="*/ 198723 w 1216152"/>
                      <a:gd name="connsiteY9" fmla="*/ 516754 h 530521"/>
                      <a:gd name="connsiteX10" fmla="*/ 0 w 1216152"/>
                      <a:gd name="connsiteY10" fmla="*/ 269849 h 530521"/>
                      <a:gd name="connsiteX0" fmla="*/ 0 w 1216152"/>
                      <a:gd name="connsiteY0" fmla="*/ 269849 h 530521"/>
                      <a:gd name="connsiteX1" fmla="*/ 460530 w 1216152"/>
                      <a:gd name="connsiteY1" fmla="*/ 22170 h 530521"/>
                      <a:gd name="connsiteX2" fmla="*/ 586350 w 1216152"/>
                      <a:gd name="connsiteY2" fmla="*/ 148691 h 530521"/>
                      <a:gd name="connsiteX3" fmla="*/ 906569 w 1216152"/>
                      <a:gd name="connsiteY3" fmla="*/ 148691 h 530521"/>
                      <a:gd name="connsiteX4" fmla="*/ 1015134 w 1216152"/>
                      <a:gd name="connsiteY4" fmla="*/ 0 h 530521"/>
                      <a:gd name="connsiteX5" fmla="*/ 1216152 w 1216152"/>
                      <a:gd name="connsiteY5" fmla="*/ 269849 h 530521"/>
                      <a:gd name="connsiteX6" fmla="*/ 1017430 w 1216152"/>
                      <a:gd name="connsiteY6" fmla="*/ 530521 h 530521"/>
                      <a:gd name="connsiteX7" fmla="*/ 905655 w 1216152"/>
                      <a:gd name="connsiteY7" fmla="*/ 387032 h 530521"/>
                      <a:gd name="connsiteX8" fmla="*/ 586033 w 1216152"/>
                      <a:gd name="connsiteY8" fmla="*/ 387191 h 530521"/>
                      <a:gd name="connsiteX9" fmla="*/ 198723 w 1216152"/>
                      <a:gd name="connsiteY9" fmla="*/ 516754 h 530521"/>
                      <a:gd name="connsiteX10" fmla="*/ 0 w 1216152"/>
                      <a:gd name="connsiteY10" fmla="*/ 269849 h 530521"/>
                      <a:gd name="connsiteX0" fmla="*/ 0 w 1216152"/>
                      <a:gd name="connsiteY0" fmla="*/ 269849 h 530521"/>
                      <a:gd name="connsiteX1" fmla="*/ 460530 w 1216152"/>
                      <a:gd name="connsiteY1" fmla="*/ 22170 h 530521"/>
                      <a:gd name="connsiteX2" fmla="*/ 586350 w 1216152"/>
                      <a:gd name="connsiteY2" fmla="*/ 148691 h 530521"/>
                      <a:gd name="connsiteX3" fmla="*/ 906569 w 1216152"/>
                      <a:gd name="connsiteY3" fmla="*/ 148691 h 530521"/>
                      <a:gd name="connsiteX4" fmla="*/ 1015134 w 1216152"/>
                      <a:gd name="connsiteY4" fmla="*/ 0 h 530521"/>
                      <a:gd name="connsiteX5" fmla="*/ 1216152 w 1216152"/>
                      <a:gd name="connsiteY5" fmla="*/ 269849 h 530521"/>
                      <a:gd name="connsiteX6" fmla="*/ 1017430 w 1216152"/>
                      <a:gd name="connsiteY6" fmla="*/ 530521 h 530521"/>
                      <a:gd name="connsiteX7" fmla="*/ 905655 w 1216152"/>
                      <a:gd name="connsiteY7" fmla="*/ 387032 h 530521"/>
                      <a:gd name="connsiteX8" fmla="*/ 586033 w 1216152"/>
                      <a:gd name="connsiteY8" fmla="*/ 387191 h 530521"/>
                      <a:gd name="connsiteX9" fmla="*/ 446787 w 1216152"/>
                      <a:gd name="connsiteY9" fmla="*/ 524388 h 530521"/>
                      <a:gd name="connsiteX10" fmla="*/ 0 w 1216152"/>
                      <a:gd name="connsiteY10" fmla="*/ 269849 h 530521"/>
                      <a:gd name="connsiteX0" fmla="*/ 0 w 1216152"/>
                      <a:gd name="connsiteY0" fmla="*/ 269849 h 530521"/>
                      <a:gd name="connsiteX1" fmla="*/ 460530 w 1216152"/>
                      <a:gd name="connsiteY1" fmla="*/ 22170 h 530521"/>
                      <a:gd name="connsiteX2" fmla="*/ 586350 w 1216152"/>
                      <a:gd name="connsiteY2" fmla="*/ 148691 h 530521"/>
                      <a:gd name="connsiteX3" fmla="*/ 906569 w 1216152"/>
                      <a:gd name="connsiteY3" fmla="*/ 148691 h 530521"/>
                      <a:gd name="connsiteX4" fmla="*/ 1015134 w 1216152"/>
                      <a:gd name="connsiteY4" fmla="*/ 0 h 530521"/>
                      <a:gd name="connsiteX5" fmla="*/ 1216152 w 1216152"/>
                      <a:gd name="connsiteY5" fmla="*/ 269849 h 530521"/>
                      <a:gd name="connsiteX6" fmla="*/ 1017430 w 1216152"/>
                      <a:gd name="connsiteY6" fmla="*/ 530521 h 530521"/>
                      <a:gd name="connsiteX7" fmla="*/ 905655 w 1216152"/>
                      <a:gd name="connsiteY7" fmla="*/ 387032 h 530521"/>
                      <a:gd name="connsiteX8" fmla="*/ 586033 w 1216152"/>
                      <a:gd name="connsiteY8" fmla="*/ 387191 h 530521"/>
                      <a:gd name="connsiteX9" fmla="*/ 446787 w 1216152"/>
                      <a:gd name="connsiteY9" fmla="*/ 524388 h 530521"/>
                      <a:gd name="connsiteX10" fmla="*/ 0 w 1216152"/>
                      <a:gd name="connsiteY10" fmla="*/ 269849 h 530521"/>
                      <a:gd name="connsiteX0" fmla="*/ 0 w 899392"/>
                      <a:gd name="connsiteY0" fmla="*/ 269849 h 530521"/>
                      <a:gd name="connsiteX1" fmla="*/ 143770 w 899392"/>
                      <a:gd name="connsiteY1" fmla="*/ 22170 h 530521"/>
                      <a:gd name="connsiteX2" fmla="*/ 269590 w 899392"/>
                      <a:gd name="connsiteY2" fmla="*/ 148691 h 530521"/>
                      <a:gd name="connsiteX3" fmla="*/ 589809 w 899392"/>
                      <a:gd name="connsiteY3" fmla="*/ 148691 h 530521"/>
                      <a:gd name="connsiteX4" fmla="*/ 698374 w 899392"/>
                      <a:gd name="connsiteY4" fmla="*/ 0 h 530521"/>
                      <a:gd name="connsiteX5" fmla="*/ 899392 w 899392"/>
                      <a:gd name="connsiteY5" fmla="*/ 269849 h 530521"/>
                      <a:gd name="connsiteX6" fmla="*/ 700670 w 899392"/>
                      <a:gd name="connsiteY6" fmla="*/ 530521 h 530521"/>
                      <a:gd name="connsiteX7" fmla="*/ 588895 w 899392"/>
                      <a:gd name="connsiteY7" fmla="*/ 387032 h 530521"/>
                      <a:gd name="connsiteX8" fmla="*/ 269273 w 899392"/>
                      <a:gd name="connsiteY8" fmla="*/ 387191 h 530521"/>
                      <a:gd name="connsiteX9" fmla="*/ 130027 w 899392"/>
                      <a:gd name="connsiteY9" fmla="*/ 524388 h 530521"/>
                      <a:gd name="connsiteX10" fmla="*/ 0 w 899392"/>
                      <a:gd name="connsiteY10" fmla="*/ 269849 h 530521"/>
                      <a:gd name="connsiteX0" fmla="*/ 0 w 762003"/>
                      <a:gd name="connsiteY0" fmla="*/ 269849 h 530521"/>
                      <a:gd name="connsiteX1" fmla="*/ 143770 w 762003"/>
                      <a:gd name="connsiteY1" fmla="*/ 22170 h 530521"/>
                      <a:gd name="connsiteX2" fmla="*/ 269590 w 762003"/>
                      <a:gd name="connsiteY2" fmla="*/ 148691 h 530521"/>
                      <a:gd name="connsiteX3" fmla="*/ 589809 w 762003"/>
                      <a:gd name="connsiteY3" fmla="*/ 148691 h 530521"/>
                      <a:gd name="connsiteX4" fmla="*/ 698374 w 762003"/>
                      <a:gd name="connsiteY4" fmla="*/ 0 h 530521"/>
                      <a:gd name="connsiteX5" fmla="*/ 762003 w 762003"/>
                      <a:gd name="connsiteY5" fmla="*/ 262217 h 530521"/>
                      <a:gd name="connsiteX6" fmla="*/ 700670 w 762003"/>
                      <a:gd name="connsiteY6" fmla="*/ 530521 h 530521"/>
                      <a:gd name="connsiteX7" fmla="*/ 588895 w 762003"/>
                      <a:gd name="connsiteY7" fmla="*/ 387032 h 530521"/>
                      <a:gd name="connsiteX8" fmla="*/ 269273 w 762003"/>
                      <a:gd name="connsiteY8" fmla="*/ 387191 h 530521"/>
                      <a:gd name="connsiteX9" fmla="*/ 130027 w 762003"/>
                      <a:gd name="connsiteY9" fmla="*/ 524388 h 530521"/>
                      <a:gd name="connsiteX10" fmla="*/ 0 w 762003"/>
                      <a:gd name="connsiteY10" fmla="*/ 269849 h 530521"/>
                      <a:gd name="connsiteX0" fmla="*/ 0 w 762003"/>
                      <a:gd name="connsiteY0" fmla="*/ 265392 h 526064"/>
                      <a:gd name="connsiteX1" fmla="*/ 143770 w 762003"/>
                      <a:gd name="connsiteY1" fmla="*/ 17713 h 526064"/>
                      <a:gd name="connsiteX2" fmla="*/ 269590 w 762003"/>
                      <a:gd name="connsiteY2" fmla="*/ 144234 h 526064"/>
                      <a:gd name="connsiteX3" fmla="*/ 589809 w 762003"/>
                      <a:gd name="connsiteY3" fmla="*/ 144234 h 526064"/>
                      <a:gd name="connsiteX4" fmla="*/ 729567 w 762003"/>
                      <a:gd name="connsiteY4" fmla="*/ 0 h 526064"/>
                      <a:gd name="connsiteX5" fmla="*/ 762003 w 762003"/>
                      <a:gd name="connsiteY5" fmla="*/ 257760 h 526064"/>
                      <a:gd name="connsiteX6" fmla="*/ 700670 w 762003"/>
                      <a:gd name="connsiteY6" fmla="*/ 526064 h 526064"/>
                      <a:gd name="connsiteX7" fmla="*/ 588895 w 762003"/>
                      <a:gd name="connsiteY7" fmla="*/ 382575 h 526064"/>
                      <a:gd name="connsiteX8" fmla="*/ 269273 w 762003"/>
                      <a:gd name="connsiteY8" fmla="*/ 382734 h 526064"/>
                      <a:gd name="connsiteX9" fmla="*/ 130027 w 762003"/>
                      <a:gd name="connsiteY9" fmla="*/ 519931 h 526064"/>
                      <a:gd name="connsiteX10" fmla="*/ 0 w 762003"/>
                      <a:gd name="connsiteY10" fmla="*/ 265392 h 526064"/>
                      <a:gd name="connsiteX0" fmla="*/ 0 w 762003"/>
                      <a:gd name="connsiteY0" fmla="*/ 265392 h 526064"/>
                      <a:gd name="connsiteX1" fmla="*/ 143770 w 762003"/>
                      <a:gd name="connsiteY1" fmla="*/ 17713 h 526064"/>
                      <a:gd name="connsiteX2" fmla="*/ 269590 w 762003"/>
                      <a:gd name="connsiteY2" fmla="*/ 144234 h 526064"/>
                      <a:gd name="connsiteX3" fmla="*/ 589809 w 762003"/>
                      <a:gd name="connsiteY3" fmla="*/ 144234 h 526064"/>
                      <a:gd name="connsiteX4" fmla="*/ 729567 w 762003"/>
                      <a:gd name="connsiteY4" fmla="*/ 0 h 526064"/>
                      <a:gd name="connsiteX5" fmla="*/ 762003 w 762003"/>
                      <a:gd name="connsiteY5" fmla="*/ 257760 h 526064"/>
                      <a:gd name="connsiteX6" fmla="*/ 731863 w 762003"/>
                      <a:gd name="connsiteY6" fmla="*/ 526064 h 526064"/>
                      <a:gd name="connsiteX7" fmla="*/ 588895 w 762003"/>
                      <a:gd name="connsiteY7" fmla="*/ 382575 h 526064"/>
                      <a:gd name="connsiteX8" fmla="*/ 269273 w 762003"/>
                      <a:gd name="connsiteY8" fmla="*/ 382734 h 526064"/>
                      <a:gd name="connsiteX9" fmla="*/ 130027 w 762003"/>
                      <a:gd name="connsiteY9" fmla="*/ 519931 h 526064"/>
                      <a:gd name="connsiteX10" fmla="*/ 0 w 762003"/>
                      <a:gd name="connsiteY10" fmla="*/ 265392 h 526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2003" h="526064">
                        <a:moveTo>
                          <a:pt x="0" y="265392"/>
                        </a:moveTo>
                        <a:lnTo>
                          <a:pt x="143770" y="17713"/>
                        </a:lnTo>
                        <a:cubicBezTo>
                          <a:pt x="162323" y="58099"/>
                          <a:pt x="197249" y="140522"/>
                          <a:pt x="269590" y="144234"/>
                        </a:cubicBezTo>
                        <a:lnTo>
                          <a:pt x="589809" y="144234"/>
                        </a:lnTo>
                        <a:cubicBezTo>
                          <a:pt x="671725" y="142967"/>
                          <a:pt x="713664" y="40386"/>
                          <a:pt x="729567" y="0"/>
                        </a:cubicBezTo>
                        <a:lnTo>
                          <a:pt x="762003" y="257760"/>
                        </a:lnTo>
                        <a:lnTo>
                          <a:pt x="731863" y="526064"/>
                        </a:lnTo>
                        <a:cubicBezTo>
                          <a:pt x="709136" y="484353"/>
                          <a:pt x="672745" y="380278"/>
                          <a:pt x="588895" y="382575"/>
                        </a:cubicBezTo>
                        <a:lnTo>
                          <a:pt x="269273" y="382734"/>
                        </a:lnTo>
                        <a:cubicBezTo>
                          <a:pt x="201113" y="376667"/>
                          <a:pt x="146844" y="426115"/>
                          <a:pt x="130027" y="519931"/>
                        </a:cubicBezTo>
                        <a:lnTo>
                          <a:pt x="0" y="26539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23" name="Left-Right Arrow 14"/>
                  <p:cNvSpPr/>
                  <p:nvPr/>
                </p:nvSpPr>
                <p:spPr>
                  <a:xfrm rot="3502041">
                    <a:off x="5228319" y="4625440"/>
                    <a:ext cx="634565" cy="629268"/>
                  </a:xfrm>
                  <a:custGeom>
                    <a:avLst/>
                    <a:gdLst>
                      <a:gd name="connsiteX0" fmla="*/ 0 w 1216152"/>
                      <a:gd name="connsiteY0" fmla="*/ 242316 h 484632"/>
                      <a:gd name="connsiteX1" fmla="*/ 242316 w 1216152"/>
                      <a:gd name="connsiteY1" fmla="*/ 0 h 484632"/>
                      <a:gd name="connsiteX2" fmla="*/ 242316 w 1216152"/>
                      <a:gd name="connsiteY2" fmla="*/ 121158 h 484632"/>
                      <a:gd name="connsiteX3" fmla="*/ 973836 w 1216152"/>
                      <a:gd name="connsiteY3" fmla="*/ 121158 h 484632"/>
                      <a:gd name="connsiteX4" fmla="*/ 973836 w 1216152"/>
                      <a:gd name="connsiteY4" fmla="*/ 0 h 484632"/>
                      <a:gd name="connsiteX5" fmla="*/ 1216152 w 1216152"/>
                      <a:gd name="connsiteY5" fmla="*/ 242316 h 484632"/>
                      <a:gd name="connsiteX6" fmla="*/ 973836 w 1216152"/>
                      <a:gd name="connsiteY6" fmla="*/ 484632 h 484632"/>
                      <a:gd name="connsiteX7" fmla="*/ 973836 w 1216152"/>
                      <a:gd name="connsiteY7" fmla="*/ 363474 h 484632"/>
                      <a:gd name="connsiteX8" fmla="*/ 242316 w 1216152"/>
                      <a:gd name="connsiteY8" fmla="*/ 363474 h 484632"/>
                      <a:gd name="connsiteX9" fmla="*/ 242316 w 1216152"/>
                      <a:gd name="connsiteY9" fmla="*/ 484632 h 484632"/>
                      <a:gd name="connsiteX10" fmla="*/ 0 w 1216152"/>
                      <a:gd name="connsiteY10" fmla="*/ 242316 h 484632"/>
                      <a:gd name="connsiteX0" fmla="*/ 0 w 1216152"/>
                      <a:gd name="connsiteY0" fmla="*/ 242316 h 484632"/>
                      <a:gd name="connsiteX1" fmla="*/ 242316 w 1216152"/>
                      <a:gd name="connsiteY1" fmla="*/ 0 h 484632"/>
                      <a:gd name="connsiteX2" fmla="*/ 297975 w 1216152"/>
                      <a:gd name="connsiteY2" fmla="*/ 121158 h 484632"/>
                      <a:gd name="connsiteX3" fmla="*/ 973836 w 1216152"/>
                      <a:gd name="connsiteY3" fmla="*/ 121158 h 484632"/>
                      <a:gd name="connsiteX4" fmla="*/ 973836 w 1216152"/>
                      <a:gd name="connsiteY4" fmla="*/ 0 h 484632"/>
                      <a:gd name="connsiteX5" fmla="*/ 1216152 w 1216152"/>
                      <a:gd name="connsiteY5" fmla="*/ 242316 h 484632"/>
                      <a:gd name="connsiteX6" fmla="*/ 973836 w 1216152"/>
                      <a:gd name="connsiteY6" fmla="*/ 484632 h 484632"/>
                      <a:gd name="connsiteX7" fmla="*/ 973836 w 1216152"/>
                      <a:gd name="connsiteY7" fmla="*/ 363474 h 484632"/>
                      <a:gd name="connsiteX8" fmla="*/ 242316 w 1216152"/>
                      <a:gd name="connsiteY8" fmla="*/ 363474 h 484632"/>
                      <a:gd name="connsiteX9" fmla="*/ 242316 w 1216152"/>
                      <a:gd name="connsiteY9" fmla="*/ 484632 h 484632"/>
                      <a:gd name="connsiteX10" fmla="*/ 0 w 1216152"/>
                      <a:gd name="connsiteY10" fmla="*/ 242316 h 484632"/>
                      <a:gd name="connsiteX0" fmla="*/ 0 w 1216152"/>
                      <a:gd name="connsiteY0" fmla="*/ 242316 h 484632"/>
                      <a:gd name="connsiteX1" fmla="*/ 242316 w 1216152"/>
                      <a:gd name="connsiteY1" fmla="*/ 0 h 484632"/>
                      <a:gd name="connsiteX2" fmla="*/ 297975 w 1216152"/>
                      <a:gd name="connsiteY2" fmla="*/ 121158 h 484632"/>
                      <a:gd name="connsiteX3" fmla="*/ 973836 w 1216152"/>
                      <a:gd name="connsiteY3" fmla="*/ 121158 h 484632"/>
                      <a:gd name="connsiteX4" fmla="*/ 973836 w 1216152"/>
                      <a:gd name="connsiteY4" fmla="*/ 0 h 484632"/>
                      <a:gd name="connsiteX5" fmla="*/ 1216152 w 1216152"/>
                      <a:gd name="connsiteY5" fmla="*/ 242316 h 484632"/>
                      <a:gd name="connsiteX6" fmla="*/ 973836 w 1216152"/>
                      <a:gd name="connsiteY6" fmla="*/ 484632 h 484632"/>
                      <a:gd name="connsiteX7" fmla="*/ 973836 w 1216152"/>
                      <a:gd name="connsiteY7" fmla="*/ 363474 h 484632"/>
                      <a:gd name="connsiteX8" fmla="*/ 278097 w 1216152"/>
                      <a:gd name="connsiteY8" fmla="*/ 363474 h 484632"/>
                      <a:gd name="connsiteX9" fmla="*/ 242316 w 1216152"/>
                      <a:gd name="connsiteY9" fmla="*/ 484632 h 484632"/>
                      <a:gd name="connsiteX10" fmla="*/ 0 w 1216152"/>
                      <a:gd name="connsiteY10" fmla="*/ 242316 h 484632"/>
                      <a:gd name="connsiteX0" fmla="*/ 0 w 1216152"/>
                      <a:gd name="connsiteY0" fmla="*/ 242316 h 484632"/>
                      <a:gd name="connsiteX1" fmla="*/ 242316 w 1216152"/>
                      <a:gd name="connsiteY1" fmla="*/ 0 h 484632"/>
                      <a:gd name="connsiteX2" fmla="*/ 297975 w 1216152"/>
                      <a:gd name="connsiteY2" fmla="*/ 121158 h 484632"/>
                      <a:gd name="connsiteX3" fmla="*/ 938055 w 1216152"/>
                      <a:gd name="connsiteY3" fmla="*/ 121158 h 484632"/>
                      <a:gd name="connsiteX4" fmla="*/ 973836 w 1216152"/>
                      <a:gd name="connsiteY4" fmla="*/ 0 h 484632"/>
                      <a:gd name="connsiteX5" fmla="*/ 1216152 w 1216152"/>
                      <a:gd name="connsiteY5" fmla="*/ 242316 h 484632"/>
                      <a:gd name="connsiteX6" fmla="*/ 973836 w 1216152"/>
                      <a:gd name="connsiteY6" fmla="*/ 484632 h 484632"/>
                      <a:gd name="connsiteX7" fmla="*/ 973836 w 1216152"/>
                      <a:gd name="connsiteY7" fmla="*/ 363474 h 484632"/>
                      <a:gd name="connsiteX8" fmla="*/ 278097 w 1216152"/>
                      <a:gd name="connsiteY8" fmla="*/ 363474 h 484632"/>
                      <a:gd name="connsiteX9" fmla="*/ 242316 w 1216152"/>
                      <a:gd name="connsiteY9" fmla="*/ 484632 h 484632"/>
                      <a:gd name="connsiteX10" fmla="*/ 0 w 1216152"/>
                      <a:gd name="connsiteY10" fmla="*/ 242316 h 484632"/>
                      <a:gd name="connsiteX0" fmla="*/ 0 w 1216152"/>
                      <a:gd name="connsiteY0" fmla="*/ 242316 h 484632"/>
                      <a:gd name="connsiteX1" fmla="*/ 242316 w 1216152"/>
                      <a:gd name="connsiteY1" fmla="*/ 0 h 484632"/>
                      <a:gd name="connsiteX2" fmla="*/ 297975 w 1216152"/>
                      <a:gd name="connsiteY2" fmla="*/ 121158 h 484632"/>
                      <a:gd name="connsiteX3" fmla="*/ 938055 w 1216152"/>
                      <a:gd name="connsiteY3" fmla="*/ 121158 h 484632"/>
                      <a:gd name="connsiteX4" fmla="*/ 973836 w 1216152"/>
                      <a:gd name="connsiteY4" fmla="*/ 0 h 484632"/>
                      <a:gd name="connsiteX5" fmla="*/ 1216152 w 1216152"/>
                      <a:gd name="connsiteY5" fmla="*/ 242316 h 484632"/>
                      <a:gd name="connsiteX6" fmla="*/ 973836 w 1216152"/>
                      <a:gd name="connsiteY6" fmla="*/ 484632 h 484632"/>
                      <a:gd name="connsiteX7" fmla="*/ 930104 w 1216152"/>
                      <a:gd name="connsiteY7" fmla="*/ 359499 h 484632"/>
                      <a:gd name="connsiteX8" fmla="*/ 278097 w 1216152"/>
                      <a:gd name="connsiteY8" fmla="*/ 363474 h 484632"/>
                      <a:gd name="connsiteX9" fmla="*/ 242316 w 1216152"/>
                      <a:gd name="connsiteY9" fmla="*/ 484632 h 484632"/>
                      <a:gd name="connsiteX10" fmla="*/ 0 w 1216152"/>
                      <a:gd name="connsiteY10" fmla="*/ 242316 h 484632"/>
                      <a:gd name="connsiteX0" fmla="*/ 0 w 1216152"/>
                      <a:gd name="connsiteY0" fmla="*/ 242316 h 484632"/>
                      <a:gd name="connsiteX1" fmla="*/ 242316 w 1216152"/>
                      <a:gd name="connsiteY1" fmla="*/ 0 h 484632"/>
                      <a:gd name="connsiteX2" fmla="*/ 297975 w 1216152"/>
                      <a:gd name="connsiteY2" fmla="*/ 121158 h 484632"/>
                      <a:gd name="connsiteX3" fmla="*/ 926128 w 1216152"/>
                      <a:gd name="connsiteY3" fmla="*/ 121158 h 484632"/>
                      <a:gd name="connsiteX4" fmla="*/ 973836 w 1216152"/>
                      <a:gd name="connsiteY4" fmla="*/ 0 h 484632"/>
                      <a:gd name="connsiteX5" fmla="*/ 1216152 w 1216152"/>
                      <a:gd name="connsiteY5" fmla="*/ 242316 h 484632"/>
                      <a:gd name="connsiteX6" fmla="*/ 973836 w 1216152"/>
                      <a:gd name="connsiteY6" fmla="*/ 484632 h 484632"/>
                      <a:gd name="connsiteX7" fmla="*/ 930104 w 1216152"/>
                      <a:gd name="connsiteY7" fmla="*/ 359499 h 484632"/>
                      <a:gd name="connsiteX8" fmla="*/ 278097 w 1216152"/>
                      <a:gd name="connsiteY8" fmla="*/ 363474 h 484632"/>
                      <a:gd name="connsiteX9" fmla="*/ 242316 w 1216152"/>
                      <a:gd name="connsiteY9" fmla="*/ 484632 h 484632"/>
                      <a:gd name="connsiteX10" fmla="*/ 0 w 1216152"/>
                      <a:gd name="connsiteY10" fmla="*/ 242316 h 484632"/>
                      <a:gd name="connsiteX0" fmla="*/ 0 w 1216152"/>
                      <a:gd name="connsiteY0" fmla="*/ 242316 h 484632"/>
                      <a:gd name="connsiteX1" fmla="*/ 242316 w 1216152"/>
                      <a:gd name="connsiteY1" fmla="*/ 0 h 484632"/>
                      <a:gd name="connsiteX2" fmla="*/ 297975 w 1216152"/>
                      <a:gd name="connsiteY2" fmla="*/ 121158 h 484632"/>
                      <a:gd name="connsiteX3" fmla="*/ 926128 w 1216152"/>
                      <a:gd name="connsiteY3" fmla="*/ 121158 h 484632"/>
                      <a:gd name="connsiteX4" fmla="*/ 973836 w 1216152"/>
                      <a:gd name="connsiteY4" fmla="*/ 0 h 484632"/>
                      <a:gd name="connsiteX5" fmla="*/ 1216152 w 1216152"/>
                      <a:gd name="connsiteY5" fmla="*/ 242316 h 484632"/>
                      <a:gd name="connsiteX6" fmla="*/ 973836 w 1216152"/>
                      <a:gd name="connsiteY6" fmla="*/ 484632 h 484632"/>
                      <a:gd name="connsiteX7" fmla="*/ 930104 w 1216152"/>
                      <a:gd name="connsiteY7" fmla="*/ 359499 h 484632"/>
                      <a:gd name="connsiteX8" fmla="*/ 278097 w 1216152"/>
                      <a:gd name="connsiteY8" fmla="*/ 363474 h 484632"/>
                      <a:gd name="connsiteX9" fmla="*/ 242316 w 1216152"/>
                      <a:gd name="connsiteY9" fmla="*/ 484632 h 484632"/>
                      <a:gd name="connsiteX10" fmla="*/ 0 w 1216152"/>
                      <a:gd name="connsiteY10" fmla="*/ 242316 h 484632"/>
                      <a:gd name="connsiteX0" fmla="*/ 0 w 1216152"/>
                      <a:gd name="connsiteY0" fmla="*/ 242316 h 484632"/>
                      <a:gd name="connsiteX1" fmla="*/ 242316 w 1216152"/>
                      <a:gd name="connsiteY1" fmla="*/ 0 h 484632"/>
                      <a:gd name="connsiteX2" fmla="*/ 307754 w 1216152"/>
                      <a:gd name="connsiteY2" fmla="*/ 121158 h 484632"/>
                      <a:gd name="connsiteX3" fmla="*/ 926128 w 1216152"/>
                      <a:gd name="connsiteY3" fmla="*/ 121158 h 484632"/>
                      <a:gd name="connsiteX4" fmla="*/ 973836 w 1216152"/>
                      <a:gd name="connsiteY4" fmla="*/ 0 h 484632"/>
                      <a:gd name="connsiteX5" fmla="*/ 1216152 w 1216152"/>
                      <a:gd name="connsiteY5" fmla="*/ 242316 h 484632"/>
                      <a:gd name="connsiteX6" fmla="*/ 973836 w 1216152"/>
                      <a:gd name="connsiteY6" fmla="*/ 484632 h 484632"/>
                      <a:gd name="connsiteX7" fmla="*/ 930104 w 1216152"/>
                      <a:gd name="connsiteY7" fmla="*/ 359499 h 484632"/>
                      <a:gd name="connsiteX8" fmla="*/ 278097 w 1216152"/>
                      <a:gd name="connsiteY8" fmla="*/ 363474 h 484632"/>
                      <a:gd name="connsiteX9" fmla="*/ 242316 w 1216152"/>
                      <a:gd name="connsiteY9" fmla="*/ 484632 h 484632"/>
                      <a:gd name="connsiteX10" fmla="*/ 0 w 1216152"/>
                      <a:gd name="connsiteY10" fmla="*/ 242316 h 484632"/>
                      <a:gd name="connsiteX0" fmla="*/ 0 w 1216152"/>
                      <a:gd name="connsiteY0" fmla="*/ 242316 h 484632"/>
                      <a:gd name="connsiteX1" fmla="*/ 242316 w 1216152"/>
                      <a:gd name="connsiteY1" fmla="*/ 0 h 484632"/>
                      <a:gd name="connsiteX2" fmla="*/ 307754 w 1216152"/>
                      <a:gd name="connsiteY2" fmla="*/ 121158 h 484632"/>
                      <a:gd name="connsiteX3" fmla="*/ 926128 w 1216152"/>
                      <a:gd name="connsiteY3" fmla="*/ 121158 h 484632"/>
                      <a:gd name="connsiteX4" fmla="*/ 973836 w 1216152"/>
                      <a:gd name="connsiteY4" fmla="*/ 0 h 484632"/>
                      <a:gd name="connsiteX5" fmla="*/ 1216152 w 1216152"/>
                      <a:gd name="connsiteY5" fmla="*/ 242316 h 484632"/>
                      <a:gd name="connsiteX6" fmla="*/ 973836 w 1216152"/>
                      <a:gd name="connsiteY6" fmla="*/ 484632 h 484632"/>
                      <a:gd name="connsiteX7" fmla="*/ 930104 w 1216152"/>
                      <a:gd name="connsiteY7" fmla="*/ 359499 h 484632"/>
                      <a:gd name="connsiteX8" fmla="*/ 292767 w 1216152"/>
                      <a:gd name="connsiteY8" fmla="*/ 363474 h 484632"/>
                      <a:gd name="connsiteX9" fmla="*/ 242316 w 1216152"/>
                      <a:gd name="connsiteY9" fmla="*/ 484632 h 484632"/>
                      <a:gd name="connsiteX10" fmla="*/ 0 w 1216152"/>
                      <a:gd name="connsiteY10" fmla="*/ 242316 h 484632"/>
                      <a:gd name="connsiteX0" fmla="*/ 0 w 1216152"/>
                      <a:gd name="connsiteY0" fmla="*/ 242316 h 484632"/>
                      <a:gd name="connsiteX1" fmla="*/ 242316 w 1216152"/>
                      <a:gd name="connsiteY1" fmla="*/ 0 h 484632"/>
                      <a:gd name="connsiteX2" fmla="*/ 307754 w 1216152"/>
                      <a:gd name="connsiteY2" fmla="*/ 121158 h 484632"/>
                      <a:gd name="connsiteX3" fmla="*/ 926128 w 1216152"/>
                      <a:gd name="connsiteY3" fmla="*/ 121158 h 484632"/>
                      <a:gd name="connsiteX4" fmla="*/ 973836 w 1216152"/>
                      <a:gd name="connsiteY4" fmla="*/ 0 h 484632"/>
                      <a:gd name="connsiteX5" fmla="*/ 1216152 w 1216152"/>
                      <a:gd name="connsiteY5" fmla="*/ 242316 h 484632"/>
                      <a:gd name="connsiteX6" fmla="*/ 973836 w 1216152"/>
                      <a:gd name="connsiteY6" fmla="*/ 484632 h 484632"/>
                      <a:gd name="connsiteX7" fmla="*/ 930104 w 1216152"/>
                      <a:gd name="connsiteY7" fmla="*/ 359499 h 484632"/>
                      <a:gd name="connsiteX8" fmla="*/ 292767 w 1216152"/>
                      <a:gd name="connsiteY8" fmla="*/ 363474 h 484632"/>
                      <a:gd name="connsiteX9" fmla="*/ 242316 w 1216152"/>
                      <a:gd name="connsiteY9" fmla="*/ 484632 h 484632"/>
                      <a:gd name="connsiteX10" fmla="*/ 0 w 1216152"/>
                      <a:gd name="connsiteY10" fmla="*/ 242316 h 484632"/>
                      <a:gd name="connsiteX0" fmla="*/ 0 w 1216152"/>
                      <a:gd name="connsiteY0" fmla="*/ 242316 h 484632"/>
                      <a:gd name="connsiteX1" fmla="*/ 242316 w 1216152"/>
                      <a:gd name="connsiteY1" fmla="*/ 0 h 484632"/>
                      <a:gd name="connsiteX2" fmla="*/ 307754 w 1216152"/>
                      <a:gd name="connsiteY2" fmla="*/ 121158 h 484632"/>
                      <a:gd name="connsiteX3" fmla="*/ 926128 w 1216152"/>
                      <a:gd name="connsiteY3" fmla="*/ 121158 h 484632"/>
                      <a:gd name="connsiteX4" fmla="*/ 973836 w 1216152"/>
                      <a:gd name="connsiteY4" fmla="*/ 0 h 484632"/>
                      <a:gd name="connsiteX5" fmla="*/ 1216152 w 1216152"/>
                      <a:gd name="connsiteY5" fmla="*/ 242316 h 484632"/>
                      <a:gd name="connsiteX6" fmla="*/ 973836 w 1216152"/>
                      <a:gd name="connsiteY6" fmla="*/ 484632 h 484632"/>
                      <a:gd name="connsiteX7" fmla="*/ 930104 w 1216152"/>
                      <a:gd name="connsiteY7" fmla="*/ 359499 h 484632"/>
                      <a:gd name="connsiteX8" fmla="*/ 307437 w 1216152"/>
                      <a:gd name="connsiteY8" fmla="*/ 363474 h 484632"/>
                      <a:gd name="connsiteX9" fmla="*/ 242316 w 1216152"/>
                      <a:gd name="connsiteY9" fmla="*/ 484632 h 484632"/>
                      <a:gd name="connsiteX10" fmla="*/ 0 w 1216152"/>
                      <a:gd name="connsiteY10" fmla="*/ 242316 h 484632"/>
                      <a:gd name="connsiteX0" fmla="*/ 0 w 1216152"/>
                      <a:gd name="connsiteY0" fmla="*/ 242316 h 484632"/>
                      <a:gd name="connsiteX1" fmla="*/ 242316 w 1216152"/>
                      <a:gd name="connsiteY1" fmla="*/ 0 h 484632"/>
                      <a:gd name="connsiteX2" fmla="*/ 307754 w 1216152"/>
                      <a:gd name="connsiteY2" fmla="*/ 121158 h 484632"/>
                      <a:gd name="connsiteX3" fmla="*/ 926128 w 1216152"/>
                      <a:gd name="connsiteY3" fmla="*/ 121158 h 484632"/>
                      <a:gd name="connsiteX4" fmla="*/ 973836 w 1216152"/>
                      <a:gd name="connsiteY4" fmla="*/ 0 h 484632"/>
                      <a:gd name="connsiteX5" fmla="*/ 1216152 w 1216152"/>
                      <a:gd name="connsiteY5" fmla="*/ 242316 h 484632"/>
                      <a:gd name="connsiteX6" fmla="*/ 973836 w 1216152"/>
                      <a:gd name="connsiteY6" fmla="*/ 484632 h 484632"/>
                      <a:gd name="connsiteX7" fmla="*/ 930104 w 1216152"/>
                      <a:gd name="connsiteY7" fmla="*/ 359499 h 484632"/>
                      <a:gd name="connsiteX8" fmla="*/ 307437 w 1216152"/>
                      <a:gd name="connsiteY8" fmla="*/ 363474 h 484632"/>
                      <a:gd name="connsiteX9" fmla="*/ 242316 w 1216152"/>
                      <a:gd name="connsiteY9" fmla="*/ 484632 h 484632"/>
                      <a:gd name="connsiteX10" fmla="*/ 0 w 1216152"/>
                      <a:gd name="connsiteY10" fmla="*/ 242316 h 484632"/>
                      <a:gd name="connsiteX0" fmla="*/ 0 w 1216152"/>
                      <a:gd name="connsiteY0" fmla="*/ 242316 h 484632"/>
                      <a:gd name="connsiteX1" fmla="*/ 242316 w 1216152"/>
                      <a:gd name="connsiteY1" fmla="*/ 0 h 484632"/>
                      <a:gd name="connsiteX2" fmla="*/ 307754 w 1216152"/>
                      <a:gd name="connsiteY2" fmla="*/ 121158 h 484632"/>
                      <a:gd name="connsiteX3" fmla="*/ 926128 w 1216152"/>
                      <a:gd name="connsiteY3" fmla="*/ 121158 h 484632"/>
                      <a:gd name="connsiteX4" fmla="*/ 973836 w 1216152"/>
                      <a:gd name="connsiteY4" fmla="*/ 0 h 484632"/>
                      <a:gd name="connsiteX5" fmla="*/ 1216152 w 1216152"/>
                      <a:gd name="connsiteY5" fmla="*/ 242316 h 484632"/>
                      <a:gd name="connsiteX6" fmla="*/ 973836 w 1216152"/>
                      <a:gd name="connsiteY6" fmla="*/ 484632 h 484632"/>
                      <a:gd name="connsiteX7" fmla="*/ 930104 w 1216152"/>
                      <a:gd name="connsiteY7" fmla="*/ 359499 h 484632"/>
                      <a:gd name="connsiteX8" fmla="*/ 307437 w 1216152"/>
                      <a:gd name="connsiteY8" fmla="*/ 363474 h 484632"/>
                      <a:gd name="connsiteX9" fmla="*/ 242316 w 1216152"/>
                      <a:gd name="connsiteY9" fmla="*/ 484632 h 484632"/>
                      <a:gd name="connsiteX10" fmla="*/ 0 w 1216152"/>
                      <a:gd name="connsiteY10" fmla="*/ 242316 h 484632"/>
                      <a:gd name="connsiteX0" fmla="*/ 0 w 1216152"/>
                      <a:gd name="connsiteY0" fmla="*/ 242316 h 484632"/>
                      <a:gd name="connsiteX1" fmla="*/ 242316 w 1216152"/>
                      <a:gd name="connsiteY1" fmla="*/ 0 h 484632"/>
                      <a:gd name="connsiteX2" fmla="*/ 307754 w 1216152"/>
                      <a:gd name="connsiteY2" fmla="*/ 121158 h 484632"/>
                      <a:gd name="connsiteX3" fmla="*/ 906569 w 1216152"/>
                      <a:gd name="connsiteY3" fmla="*/ 121158 h 484632"/>
                      <a:gd name="connsiteX4" fmla="*/ 973836 w 1216152"/>
                      <a:gd name="connsiteY4" fmla="*/ 0 h 484632"/>
                      <a:gd name="connsiteX5" fmla="*/ 1216152 w 1216152"/>
                      <a:gd name="connsiteY5" fmla="*/ 242316 h 484632"/>
                      <a:gd name="connsiteX6" fmla="*/ 973836 w 1216152"/>
                      <a:gd name="connsiteY6" fmla="*/ 484632 h 484632"/>
                      <a:gd name="connsiteX7" fmla="*/ 930104 w 1216152"/>
                      <a:gd name="connsiteY7" fmla="*/ 359499 h 484632"/>
                      <a:gd name="connsiteX8" fmla="*/ 307437 w 1216152"/>
                      <a:gd name="connsiteY8" fmla="*/ 363474 h 484632"/>
                      <a:gd name="connsiteX9" fmla="*/ 242316 w 1216152"/>
                      <a:gd name="connsiteY9" fmla="*/ 484632 h 484632"/>
                      <a:gd name="connsiteX10" fmla="*/ 0 w 1216152"/>
                      <a:gd name="connsiteY10" fmla="*/ 242316 h 484632"/>
                      <a:gd name="connsiteX0" fmla="*/ 0 w 1216152"/>
                      <a:gd name="connsiteY0" fmla="*/ 242316 h 484632"/>
                      <a:gd name="connsiteX1" fmla="*/ 242316 w 1216152"/>
                      <a:gd name="connsiteY1" fmla="*/ 0 h 484632"/>
                      <a:gd name="connsiteX2" fmla="*/ 307754 w 1216152"/>
                      <a:gd name="connsiteY2" fmla="*/ 121158 h 484632"/>
                      <a:gd name="connsiteX3" fmla="*/ 906569 w 1216152"/>
                      <a:gd name="connsiteY3" fmla="*/ 121158 h 484632"/>
                      <a:gd name="connsiteX4" fmla="*/ 973836 w 1216152"/>
                      <a:gd name="connsiteY4" fmla="*/ 0 h 484632"/>
                      <a:gd name="connsiteX5" fmla="*/ 1216152 w 1216152"/>
                      <a:gd name="connsiteY5" fmla="*/ 242316 h 484632"/>
                      <a:gd name="connsiteX6" fmla="*/ 973836 w 1216152"/>
                      <a:gd name="connsiteY6" fmla="*/ 484632 h 484632"/>
                      <a:gd name="connsiteX7" fmla="*/ 930104 w 1216152"/>
                      <a:gd name="connsiteY7" fmla="*/ 359499 h 484632"/>
                      <a:gd name="connsiteX8" fmla="*/ 307437 w 1216152"/>
                      <a:gd name="connsiteY8" fmla="*/ 363474 h 484632"/>
                      <a:gd name="connsiteX9" fmla="*/ 242316 w 1216152"/>
                      <a:gd name="connsiteY9" fmla="*/ 484632 h 484632"/>
                      <a:gd name="connsiteX10" fmla="*/ 0 w 1216152"/>
                      <a:gd name="connsiteY10" fmla="*/ 242316 h 484632"/>
                      <a:gd name="connsiteX0" fmla="*/ 0 w 1216152"/>
                      <a:gd name="connsiteY0" fmla="*/ 242316 h 484632"/>
                      <a:gd name="connsiteX1" fmla="*/ 242316 w 1216152"/>
                      <a:gd name="connsiteY1" fmla="*/ 0 h 484632"/>
                      <a:gd name="connsiteX2" fmla="*/ 307754 w 1216152"/>
                      <a:gd name="connsiteY2" fmla="*/ 121158 h 484632"/>
                      <a:gd name="connsiteX3" fmla="*/ 906569 w 1216152"/>
                      <a:gd name="connsiteY3" fmla="*/ 121158 h 484632"/>
                      <a:gd name="connsiteX4" fmla="*/ 973836 w 1216152"/>
                      <a:gd name="connsiteY4" fmla="*/ 0 h 484632"/>
                      <a:gd name="connsiteX5" fmla="*/ 1216152 w 1216152"/>
                      <a:gd name="connsiteY5" fmla="*/ 242316 h 484632"/>
                      <a:gd name="connsiteX6" fmla="*/ 973836 w 1216152"/>
                      <a:gd name="connsiteY6" fmla="*/ 484632 h 484632"/>
                      <a:gd name="connsiteX7" fmla="*/ 905655 w 1216152"/>
                      <a:gd name="connsiteY7" fmla="*/ 359499 h 484632"/>
                      <a:gd name="connsiteX8" fmla="*/ 307437 w 1216152"/>
                      <a:gd name="connsiteY8" fmla="*/ 363474 h 484632"/>
                      <a:gd name="connsiteX9" fmla="*/ 242316 w 1216152"/>
                      <a:gd name="connsiteY9" fmla="*/ 484632 h 484632"/>
                      <a:gd name="connsiteX10" fmla="*/ 0 w 1216152"/>
                      <a:gd name="connsiteY10" fmla="*/ 242316 h 484632"/>
                      <a:gd name="connsiteX0" fmla="*/ 0 w 1216152"/>
                      <a:gd name="connsiteY0" fmla="*/ 242316 h 484632"/>
                      <a:gd name="connsiteX1" fmla="*/ 242316 w 1216152"/>
                      <a:gd name="connsiteY1" fmla="*/ 0 h 484632"/>
                      <a:gd name="connsiteX2" fmla="*/ 307754 w 1216152"/>
                      <a:gd name="connsiteY2" fmla="*/ 121158 h 484632"/>
                      <a:gd name="connsiteX3" fmla="*/ 906569 w 1216152"/>
                      <a:gd name="connsiteY3" fmla="*/ 121158 h 484632"/>
                      <a:gd name="connsiteX4" fmla="*/ 973836 w 1216152"/>
                      <a:gd name="connsiteY4" fmla="*/ 0 h 484632"/>
                      <a:gd name="connsiteX5" fmla="*/ 1216152 w 1216152"/>
                      <a:gd name="connsiteY5" fmla="*/ 242316 h 484632"/>
                      <a:gd name="connsiteX6" fmla="*/ 973836 w 1216152"/>
                      <a:gd name="connsiteY6" fmla="*/ 484632 h 484632"/>
                      <a:gd name="connsiteX7" fmla="*/ 905655 w 1216152"/>
                      <a:gd name="connsiteY7" fmla="*/ 359499 h 484632"/>
                      <a:gd name="connsiteX8" fmla="*/ 307437 w 1216152"/>
                      <a:gd name="connsiteY8" fmla="*/ 363474 h 484632"/>
                      <a:gd name="connsiteX9" fmla="*/ 242316 w 1216152"/>
                      <a:gd name="connsiteY9" fmla="*/ 484632 h 484632"/>
                      <a:gd name="connsiteX10" fmla="*/ 0 w 1216152"/>
                      <a:gd name="connsiteY10" fmla="*/ 242316 h 484632"/>
                      <a:gd name="connsiteX0" fmla="*/ 0 w 1216152"/>
                      <a:gd name="connsiteY0" fmla="*/ 246905 h 489221"/>
                      <a:gd name="connsiteX1" fmla="*/ 219372 w 1216152"/>
                      <a:gd name="connsiteY1" fmla="*/ 0 h 489221"/>
                      <a:gd name="connsiteX2" fmla="*/ 307754 w 1216152"/>
                      <a:gd name="connsiteY2" fmla="*/ 125747 h 489221"/>
                      <a:gd name="connsiteX3" fmla="*/ 906569 w 1216152"/>
                      <a:gd name="connsiteY3" fmla="*/ 125747 h 489221"/>
                      <a:gd name="connsiteX4" fmla="*/ 973836 w 1216152"/>
                      <a:gd name="connsiteY4" fmla="*/ 4589 h 489221"/>
                      <a:gd name="connsiteX5" fmla="*/ 1216152 w 1216152"/>
                      <a:gd name="connsiteY5" fmla="*/ 246905 h 489221"/>
                      <a:gd name="connsiteX6" fmla="*/ 973836 w 1216152"/>
                      <a:gd name="connsiteY6" fmla="*/ 489221 h 489221"/>
                      <a:gd name="connsiteX7" fmla="*/ 905655 w 1216152"/>
                      <a:gd name="connsiteY7" fmla="*/ 364088 h 489221"/>
                      <a:gd name="connsiteX8" fmla="*/ 307437 w 1216152"/>
                      <a:gd name="connsiteY8" fmla="*/ 368063 h 489221"/>
                      <a:gd name="connsiteX9" fmla="*/ 242316 w 1216152"/>
                      <a:gd name="connsiteY9" fmla="*/ 489221 h 489221"/>
                      <a:gd name="connsiteX10" fmla="*/ 0 w 1216152"/>
                      <a:gd name="connsiteY10" fmla="*/ 246905 h 489221"/>
                      <a:gd name="connsiteX0" fmla="*/ 0 w 1216152"/>
                      <a:gd name="connsiteY0" fmla="*/ 246905 h 489221"/>
                      <a:gd name="connsiteX1" fmla="*/ 219372 w 1216152"/>
                      <a:gd name="connsiteY1" fmla="*/ 0 h 489221"/>
                      <a:gd name="connsiteX2" fmla="*/ 307754 w 1216152"/>
                      <a:gd name="connsiteY2" fmla="*/ 125747 h 489221"/>
                      <a:gd name="connsiteX3" fmla="*/ 906569 w 1216152"/>
                      <a:gd name="connsiteY3" fmla="*/ 125747 h 489221"/>
                      <a:gd name="connsiteX4" fmla="*/ 973836 w 1216152"/>
                      <a:gd name="connsiteY4" fmla="*/ 4589 h 489221"/>
                      <a:gd name="connsiteX5" fmla="*/ 1216152 w 1216152"/>
                      <a:gd name="connsiteY5" fmla="*/ 246905 h 489221"/>
                      <a:gd name="connsiteX6" fmla="*/ 973836 w 1216152"/>
                      <a:gd name="connsiteY6" fmla="*/ 489221 h 489221"/>
                      <a:gd name="connsiteX7" fmla="*/ 905655 w 1216152"/>
                      <a:gd name="connsiteY7" fmla="*/ 364088 h 489221"/>
                      <a:gd name="connsiteX8" fmla="*/ 307437 w 1216152"/>
                      <a:gd name="connsiteY8" fmla="*/ 368063 h 489221"/>
                      <a:gd name="connsiteX9" fmla="*/ 217078 w 1216152"/>
                      <a:gd name="connsiteY9" fmla="*/ 489221 h 489221"/>
                      <a:gd name="connsiteX10" fmla="*/ 0 w 1216152"/>
                      <a:gd name="connsiteY10" fmla="*/ 246905 h 489221"/>
                      <a:gd name="connsiteX0" fmla="*/ 0 w 1216152"/>
                      <a:gd name="connsiteY0" fmla="*/ 269849 h 512165"/>
                      <a:gd name="connsiteX1" fmla="*/ 219372 w 1216152"/>
                      <a:gd name="connsiteY1" fmla="*/ 22944 h 512165"/>
                      <a:gd name="connsiteX2" fmla="*/ 307754 w 1216152"/>
                      <a:gd name="connsiteY2" fmla="*/ 148691 h 512165"/>
                      <a:gd name="connsiteX3" fmla="*/ 906569 w 1216152"/>
                      <a:gd name="connsiteY3" fmla="*/ 148691 h 512165"/>
                      <a:gd name="connsiteX4" fmla="*/ 996779 w 1216152"/>
                      <a:gd name="connsiteY4" fmla="*/ 0 h 512165"/>
                      <a:gd name="connsiteX5" fmla="*/ 1216152 w 1216152"/>
                      <a:gd name="connsiteY5" fmla="*/ 269849 h 512165"/>
                      <a:gd name="connsiteX6" fmla="*/ 973836 w 1216152"/>
                      <a:gd name="connsiteY6" fmla="*/ 512165 h 512165"/>
                      <a:gd name="connsiteX7" fmla="*/ 905655 w 1216152"/>
                      <a:gd name="connsiteY7" fmla="*/ 387032 h 512165"/>
                      <a:gd name="connsiteX8" fmla="*/ 307437 w 1216152"/>
                      <a:gd name="connsiteY8" fmla="*/ 391007 h 512165"/>
                      <a:gd name="connsiteX9" fmla="*/ 217078 w 1216152"/>
                      <a:gd name="connsiteY9" fmla="*/ 512165 h 512165"/>
                      <a:gd name="connsiteX10" fmla="*/ 0 w 1216152"/>
                      <a:gd name="connsiteY10" fmla="*/ 269849 h 512165"/>
                      <a:gd name="connsiteX0" fmla="*/ 0 w 1216152"/>
                      <a:gd name="connsiteY0" fmla="*/ 269849 h 525932"/>
                      <a:gd name="connsiteX1" fmla="*/ 219372 w 1216152"/>
                      <a:gd name="connsiteY1" fmla="*/ 22944 h 525932"/>
                      <a:gd name="connsiteX2" fmla="*/ 307754 w 1216152"/>
                      <a:gd name="connsiteY2" fmla="*/ 148691 h 525932"/>
                      <a:gd name="connsiteX3" fmla="*/ 906569 w 1216152"/>
                      <a:gd name="connsiteY3" fmla="*/ 148691 h 525932"/>
                      <a:gd name="connsiteX4" fmla="*/ 996779 w 1216152"/>
                      <a:gd name="connsiteY4" fmla="*/ 0 h 525932"/>
                      <a:gd name="connsiteX5" fmla="*/ 1216152 w 1216152"/>
                      <a:gd name="connsiteY5" fmla="*/ 269849 h 525932"/>
                      <a:gd name="connsiteX6" fmla="*/ 996780 w 1216152"/>
                      <a:gd name="connsiteY6" fmla="*/ 525932 h 525932"/>
                      <a:gd name="connsiteX7" fmla="*/ 905655 w 1216152"/>
                      <a:gd name="connsiteY7" fmla="*/ 387032 h 525932"/>
                      <a:gd name="connsiteX8" fmla="*/ 307437 w 1216152"/>
                      <a:gd name="connsiteY8" fmla="*/ 391007 h 525932"/>
                      <a:gd name="connsiteX9" fmla="*/ 217078 w 1216152"/>
                      <a:gd name="connsiteY9" fmla="*/ 512165 h 525932"/>
                      <a:gd name="connsiteX10" fmla="*/ 0 w 1216152"/>
                      <a:gd name="connsiteY10" fmla="*/ 269849 h 525932"/>
                      <a:gd name="connsiteX0" fmla="*/ 0 w 1216152"/>
                      <a:gd name="connsiteY0" fmla="*/ 269849 h 525932"/>
                      <a:gd name="connsiteX1" fmla="*/ 201016 w 1216152"/>
                      <a:gd name="connsiteY1" fmla="*/ 18355 h 525932"/>
                      <a:gd name="connsiteX2" fmla="*/ 307754 w 1216152"/>
                      <a:gd name="connsiteY2" fmla="*/ 148691 h 525932"/>
                      <a:gd name="connsiteX3" fmla="*/ 906569 w 1216152"/>
                      <a:gd name="connsiteY3" fmla="*/ 148691 h 525932"/>
                      <a:gd name="connsiteX4" fmla="*/ 996779 w 1216152"/>
                      <a:gd name="connsiteY4" fmla="*/ 0 h 525932"/>
                      <a:gd name="connsiteX5" fmla="*/ 1216152 w 1216152"/>
                      <a:gd name="connsiteY5" fmla="*/ 269849 h 525932"/>
                      <a:gd name="connsiteX6" fmla="*/ 996780 w 1216152"/>
                      <a:gd name="connsiteY6" fmla="*/ 525932 h 525932"/>
                      <a:gd name="connsiteX7" fmla="*/ 905655 w 1216152"/>
                      <a:gd name="connsiteY7" fmla="*/ 387032 h 525932"/>
                      <a:gd name="connsiteX8" fmla="*/ 307437 w 1216152"/>
                      <a:gd name="connsiteY8" fmla="*/ 391007 h 525932"/>
                      <a:gd name="connsiteX9" fmla="*/ 217078 w 1216152"/>
                      <a:gd name="connsiteY9" fmla="*/ 512165 h 525932"/>
                      <a:gd name="connsiteX10" fmla="*/ 0 w 1216152"/>
                      <a:gd name="connsiteY10" fmla="*/ 269849 h 525932"/>
                      <a:gd name="connsiteX0" fmla="*/ 0 w 1216152"/>
                      <a:gd name="connsiteY0" fmla="*/ 269849 h 525932"/>
                      <a:gd name="connsiteX1" fmla="*/ 201016 w 1216152"/>
                      <a:gd name="connsiteY1" fmla="*/ 18355 h 525932"/>
                      <a:gd name="connsiteX2" fmla="*/ 307754 w 1216152"/>
                      <a:gd name="connsiteY2" fmla="*/ 148691 h 525932"/>
                      <a:gd name="connsiteX3" fmla="*/ 906569 w 1216152"/>
                      <a:gd name="connsiteY3" fmla="*/ 148691 h 525932"/>
                      <a:gd name="connsiteX4" fmla="*/ 996779 w 1216152"/>
                      <a:gd name="connsiteY4" fmla="*/ 0 h 525932"/>
                      <a:gd name="connsiteX5" fmla="*/ 1216152 w 1216152"/>
                      <a:gd name="connsiteY5" fmla="*/ 269849 h 525932"/>
                      <a:gd name="connsiteX6" fmla="*/ 996780 w 1216152"/>
                      <a:gd name="connsiteY6" fmla="*/ 525932 h 525932"/>
                      <a:gd name="connsiteX7" fmla="*/ 905655 w 1216152"/>
                      <a:gd name="connsiteY7" fmla="*/ 387032 h 525932"/>
                      <a:gd name="connsiteX8" fmla="*/ 307437 w 1216152"/>
                      <a:gd name="connsiteY8" fmla="*/ 391007 h 525932"/>
                      <a:gd name="connsiteX9" fmla="*/ 198723 w 1216152"/>
                      <a:gd name="connsiteY9" fmla="*/ 516754 h 525932"/>
                      <a:gd name="connsiteX10" fmla="*/ 0 w 1216152"/>
                      <a:gd name="connsiteY10" fmla="*/ 269849 h 525932"/>
                      <a:gd name="connsiteX0" fmla="*/ 0 w 1216152"/>
                      <a:gd name="connsiteY0" fmla="*/ 269849 h 530521"/>
                      <a:gd name="connsiteX1" fmla="*/ 201016 w 1216152"/>
                      <a:gd name="connsiteY1" fmla="*/ 18355 h 530521"/>
                      <a:gd name="connsiteX2" fmla="*/ 307754 w 1216152"/>
                      <a:gd name="connsiteY2" fmla="*/ 148691 h 530521"/>
                      <a:gd name="connsiteX3" fmla="*/ 906569 w 1216152"/>
                      <a:gd name="connsiteY3" fmla="*/ 148691 h 530521"/>
                      <a:gd name="connsiteX4" fmla="*/ 996779 w 1216152"/>
                      <a:gd name="connsiteY4" fmla="*/ 0 h 530521"/>
                      <a:gd name="connsiteX5" fmla="*/ 1216152 w 1216152"/>
                      <a:gd name="connsiteY5" fmla="*/ 269849 h 530521"/>
                      <a:gd name="connsiteX6" fmla="*/ 1017430 w 1216152"/>
                      <a:gd name="connsiteY6" fmla="*/ 530521 h 530521"/>
                      <a:gd name="connsiteX7" fmla="*/ 905655 w 1216152"/>
                      <a:gd name="connsiteY7" fmla="*/ 387032 h 530521"/>
                      <a:gd name="connsiteX8" fmla="*/ 307437 w 1216152"/>
                      <a:gd name="connsiteY8" fmla="*/ 391007 h 530521"/>
                      <a:gd name="connsiteX9" fmla="*/ 198723 w 1216152"/>
                      <a:gd name="connsiteY9" fmla="*/ 516754 h 530521"/>
                      <a:gd name="connsiteX10" fmla="*/ 0 w 1216152"/>
                      <a:gd name="connsiteY10" fmla="*/ 269849 h 530521"/>
                      <a:gd name="connsiteX0" fmla="*/ 0 w 1216152"/>
                      <a:gd name="connsiteY0" fmla="*/ 269849 h 530521"/>
                      <a:gd name="connsiteX1" fmla="*/ 201016 w 1216152"/>
                      <a:gd name="connsiteY1" fmla="*/ 18355 h 530521"/>
                      <a:gd name="connsiteX2" fmla="*/ 307754 w 1216152"/>
                      <a:gd name="connsiteY2" fmla="*/ 148691 h 530521"/>
                      <a:gd name="connsiteX3" fmla="*/ 906569 w 1216152"/>
                      <a:gd name="connsiteY3" fmla="*/ 148691 h 530521"/>
                      <a:gd name="connsiteX4" fmla="*/ 1015134 w 1216152"/>
                      <a:gd name="connsiteY4" fmla="*/ 0 h 530521"/>
                      <a:gd name="connsiteX5" fmla="*/ 1216152 w 1216152"/>
                      <a:gd name="connsiteY5" fmla="*/ 269849 h 530521"/>
                      <a:gd name="connsiteX6" fmla="*/ 1017430 w 1216152"/>
                      <a:gd name="connsiteY6" fmla="*/ 530521 h 530521"/>
                      <a:gd name="connsiteX7" fmla="*/ 905655 w 1216152"/>
                      <a:gd name="connsiteY7" fmla="*/ 387032 h 530521"/>
                      <a:gd name="connsiteX8" fmla="*/ 307437 w 1216152"/>
                      <a:gd name="connsiteY8" fmla="*/ 391007 h 530521"/>
                      <a:gd name="connsiteX9" fmla="*/ 198723 w 1216152"/>
                      <a:gd name="connsiteY9" fmla="*/ 516754 h 530521"/>
                      <a:gd name="connsiteX10" fmla="*/ 0 w 1216152"/>
                      <a:gd name="connsiteY10" fmla="*/ 269849 h 530521"/>
                      <a:gd name="connsiteX0" fmla="*/ 0 w 1216152"/>
                      <a:gd name="connsiteY0" fmla="*/ 269849 h 530521"/>
                      <a:gd name="connsiteX1" fmla="*/ 201016 w 1216152"/>
                      <a:gd name="connsiteY1" fmla="*/ 18355 h 530521"/>
                      <a:gd name="connsiteX2" fmla="*/ 586350 w 1216152"/>
                      <a:gd name="connsiteY2" fmla="*/ 148691 h 530521"/>
                      <a:gd name="connsiteX3" fmla="*/ 906569 w 1216152"/>
                      <a:gd name="connsiteY3" fmla="*/ 148691 h 530521"/>
                      <a:gd name="connsiteX4" fmla="*/ 1015134 w 1216152"/>
                      <a:gd name="connsiteY4" fmla="*/ 0 h 530521"/>
                      <a:gd name="connsiteX5" fmla="*/ 1216152 w 1216152"/>
                      <a:gd name="connsiteY5" fmla="*/ 269849 h 530521"/>
                      <a:gd name="connsiteX6" fmla="*/ 1017430 w 1216152"/>
                      <a:gd name="connsiteY6" fmla="*/ 530521 h 530521"/>
                      <a:gd name="connsiteX7" fmla="*/ 905655 w 1216152"/>
                      <a:gd name="connsiteY7" fmla="*/ 387032 h 530521"/>
                      <a:gd name="connsiteX8" fmla="*/ 307437 w 1216152"/>
                      <a:gd name="connsiteY8" fmla="*/ 391007 h 530521"/>
                      <a:gd name="connsiteX9" fmla="*/ 198723 w 1216152"/>
                      <a:gd name="connsiteY9" fmla="*/ 516754 h 530521"/>
                      <a:gd name="connsiteX10" fmla="*/ 0 w 1216152"/>
                      <a:gd name="connsiteY10" fmla="*/ 269849 h 530521"/>
                      <a:gd name="connsiteX0" fmla="*/ 0 w 1216152"/>
                      <a:gd name="connsiteY0" fmla="*/ 269849 h 530521"/>
                      <a:gd name="connsiteX1" fmla="*/ 460530 w 1216152"/>
                      <a:gd name="connsiteY1" fmla="*/ 22170 h 530521"/>
                      <a:gd name="connsiteX2" fmla="*/ 586350 w 1216152"/>
                      <a:gd name="connsiteY2" fmla="*/ 148691 h 530521"/>
                      <a:gd name="connsiteX3" fmla="*/ 906569 w 1216152"/>
                      <a:gd name="connsiteY3" fmla="*/ 148691 h 530521"/>
                      <a:gd name="connsiteX4" fmla="*/ 1015134 w 1216152"/>
                      <a:gd name="connsiteY4" fmla="*/ 0 h 530521"/>
                      <a:gd name="connsiteX5" fmla="*/ 1216152 w 1216152"/>
                      <a:gd name="connsiteY5" fmla="*/ 269849 h 530521"/>
                      <a:gd name="connsiteX6" fmla="*/ 1017430 w 1216152"/>
                      <a:gd name="connsiteY6" fmla="*/ 530521 h 530521"/>
                      <a:gd name="connsiteX7" fmla="*/ 905655 w 1216152"/>
                      <a:gd name="connsiteY7" fmla="*/ 387032 h 530521"/>
                      <a:gd name="connsiteX8" fmla="*/ 307437 w 1216152"/>
                      <a:gd name="connsiteY8" fmla="*/ 391007 h 530521"/>
                      <a:gd name="connsiteX9" fmla="*/ 198723 w 1216152"/>
                      <a:gd name="connsiteY9" fmla="*/ 516754 h 530521"/>
                      <a:gd name="connsiteX10" fmla="*/ 0 w 1216152"/>
                      <a:gd name="connsiteY10" fmla="*/ 269849 h 530521"/>
                      <a:gd name="connsiteX0" fmla="*/ 0 w 1216152"/>
                      <a:gd name="connsiteY0" fmla="*/ 269849 h 530521"/>
                      <a:gd name="connsiteX1" fmla="*/ 460530 w 1216152"/>
                      <a:gd name="connsiteY1" fmla="*/ 22170 h 530521"/>
                      <a:gd name="connsiteX2" fmla="*/ 586350 w 1216152"/>
                      <a:gd name="connsiteY2" fmla="*/ 148691 h 530521"/>
                      <a:gd name="connsiteX3" fmla="*/ 906569 w 1216152"/>
                      <a:gd name="connsiteY3" fmla="*/ 148691 h 530521"/>
                      <a:gd name="connsiteX4" fmla="*/ 1015134 w 1216152"/>
                      <a:gd name="connsiteY4" fmla="*/ 0 h 530521"/>
                      <a:gd name="connsiteX5" fmla="*/ 1216152 w 1216152"/>
                      <a:gd name="connsiteY5" fmla="*/ 269849 h 530521"/>
                      <a:gd name="connsiteX6" fmla="*/ 1017430 w 1216152"/>
                      <a:gd name="connsiteY6" fmla="*/ 530521 h 530521"/>
                      <a:gd name="connsiteX7" fmla="*/ 905655 w 1216152"/>
                      <a:gd name="connsiteY7" fmla="*/ 387032 h 530521"/>
                      <a:gd name="connsiteX8" fmla="*/ 586033 w 1216152"/>
                      <a:gd name="connsiteY8" fmla="*/ 387191 h 530521"/>
                      <a:gd name="connsiteX9" fmla="*/ 198723 w 1216152"/>
                      <a:gd name="connsiteY9" fmla="*/ 516754 h 530521"/>
                      <a:gd name="connsiteX10" fmla="*/ 0 w 1216152"/>
                      <a:gd name="connsiteY10" fmla="*/ 269849 h 530521"/>
                      <a:gd name="connsiteX0" fmla="*/ 0 w 1216152"/>
                      <a:gd name="connsiteY0" fmla="*/ 269849 h 530521"/>
                      <a:gd name="connsiteX1" fmla="*/ 460530 w 1216152"/>
                      <a:gd name="connsiteY1" fmla="*/ 22170 h 530521"/>
                      <a:gd name="connsiteX2" fmla="*/ 586350 w 1216152"/>
                      <a:gd name="connsiteY2" fmla="*/ 148691 h 530521"/>
                      <a:gd name="connsiteX3" fmla="*/ 906569 w 1216152"/>
                      <a:gd name="connsiteY3" fmla="*/ 148691 h 530521"/>
                      <a:gd name="connsiteX4" fmla="*/ 1015134 w 1216152"/>
                      <a:gd name="connsiteY4" fmla="*/ 0 h 530521"/>
                      <a:gd name="connsiteX5" fmla="*/ 1216152 w 1216152"/>
                      <a:gd name="connsiteY5" fmla="*/ 269849 h 530521"/>
                      <a:gd name="connsiteX6" fmla="*/ 1017430 w 1216152"/>
                      <a:gd name="connsiteY6" fmla="*/ 530521 h 530521"/>
                      <a:gd name="connsiteX7" fmla="*/ 905655 w 1216152"/>
                      <a:gd name="connsiteY7" fmla="*/ 387032 h 530521"/>
                      <a:gd name="connsiteX8" fmla="*/ 586033 w 1216152"/>
                      <a:gd name="connsiteY8" fmla="*/ 387191 h 530521"/>
                      <a:gd name="connsiteX9" fmla="*/ 446787 w 1216152"/>
                      <a:gd name="connsiteY9" fmla="*/ 524388 h 530521"/>
                      <a:gd name="connsiteX10" fmla="*/ 0 w 1216152"/>
                      <a:gd name="connsiteY10" fmla="*/ 269849 h 530521"/>
                      <a:gd name="connsiteX0" fmla="*/ 0 w 1216152"/>
                      <a:gd name="connsiteY0" fmla="*/ 269849 h 530521"/>
                      <a:gd name="connsiteX1" fmla="*/ 460530 w 1216152"/>
                      <a:gd name="connsiteY1" fmla="*/ 22170 h 530521"/>
                      <a:gd name="connsiteX2" fmla="*/ 586350 w 1216152"/>
                      <a:gd name="connsiteY2" fmla="*/ 148691 h 530521"/>
                      <a:gd name="connsiteX3" fmla="*/ 906569 w 1216152"/>
                      <a:gd name="connsiteY3" fmla="*/ 148691 h 530521"/>
                      <a:gd name="connsiteX4" fmla="*/ 1015134 w 1216152"/>
                      <a:gd name="connsiteY4" fmla="*/ 0 h 530521"/>
                      <a:gd name="connsiteX5" fmla="*/ 1216152 w 1216152"/>
                      <a:gd name="connsiteY5" fmla="*/ 269849 h 530521"/>
                      <a:gd name="connsiteX6" fmla="*/ 1017430 w 1216152"/>
                      <a:gd name="connsiteY6" fmla="*/ 530521 h 530521"/>
                      <a:gd name="connsiteX7" fmla="*/ 905655 w 1216152"/>
                      <a:gd name="connsiteY7" fmla="*/ 387032 h 530521"/>
                      <a:gd name="connsiteX8" fmla="*/ 586033 w 1216152"/>
                      <a:gd name="connsiteY8" fmla="*/ 387191 h 530521"/>
                      <a:gd name="connsiteX9" fmla="*/ 446787 w 1216152"/>
                      <a:gd name="connsiteY9" fmla="*/ 524388 h 530521"/>
                      <a:gd name="connsiteX10" fmla="*/ 0 w 1216152"/>
                      <a:gd name="connsiteY10" fmla="*/ 269849 h 530521"/>
                      <a:gd name="connsiteX0" fmla="*/ 0 w 899392"/>
                      <a:gd name="connsiteY0" fmla="*/ 269849 h 530521"/>
                      <a:gd name="connsiteX1" fmla="*/ 143770 w 899392"/>
                      <a:gd name="connsiteY1" fmla="*/ 22170 h 530521"/>
                      <a:gd name="connsiteX2" fmla="*/ 269590 w 899392"/>
                      <a:gd name="connsiteY2" fmla="*/ 148691 h 530521"/>
                      <a:gd name="connsiteX3" fmla="*/ 589809 w 899392"/>
                      <a:gd name="connsiteY3" fmla="*/ 148691 h 530521"/>
                      <a:gd name="connsiteX4" fmla="*/ 698374 w 899392"/>
                      <a:gd name="connsiteY4" fmla="*/ 0 h 530521"/>
                      <a:gd name="connsiteX5" fmla="*/ 899392 w 899392"/>
                      <a:gd name="connsiteY5" fmla="*/ 269849 h 530521"/>
                      <a:gd name="connsiteX6" fmla="*/ 700670 w 899392"/>
                      <a:gd name="connsiteY6" fmla="*/ 530521 h 530521"/>
                      <a:gd name="connsiteX7" fmla="*/ 588895 w 899392"/>
                      <a:gd name="connsiteY7" fmla="*/ 387032 h 530521"/>
                      <a:gd name="connsiteX8" fmla="*/ 269273 w 899392"/>
                      <a:gd name="connsiteY8" fmla="*/ 387191 h 530521"/>
                      <a:gd name="connsiteX9" fmla="*/ 130027 w 899392"/>
                      <a:gd name="connsiteY9" fmla="*/ 524388 h 530521"/>
                      <a:gd name="connsiteX10" fmla="*/ 0 w 899392"/>
                      <a:gd name="connsiteY10" fmla="*/ 269849 h 530521"/>
                      <a:gd name="connsiteX0" fmla="*/ 0 w 762003"/>
                      <a:gd name="connsiteY0" fmla="*/ 269849 h 530521"/>
                      <a:gd name="connsiteX1" fmla="*/ 143770 w 762003"/>
                      <a:gd name="connsiteY1" fmla="*/ 22170 h 530521"/>
                      <a:gd name="connsiteX2" fmla="*/ 269590 w 762003"/>
                      <a:gd name="connsiteY2" fmla="*/ 148691 h 530521"/>
                      <a:gd name="connsiteX3" fmla="*/ 589809 w 762003"/>
                      <a:gd name="connsiteY3" fmla="*/ 148691 h 530521"/>
                      <a:gd name="connsiteX4" fmla="*/ 698374 w 762003"/>
                      <a:gd name="connsiteY4" fmla="*/ 0 h 530521"/>
                      <a:gd name="connsiteX5" fmla="*/ 762003 w 762003"/>
                      <a:gd name="connsiteY5" fmla="*/ 262217 h 530521"/>
                      <a:gd name="connsiteX6" fmla="*/ 700670 w 762003"/>
                      <a:gd name="connsiteY6" fmla="*/ 530521 h 530521"/>
                      <a:gd name="connsiteX7" fmla="*/ 588895 w 762003"/>
                      <a:gd name="connsiteY7" fmla="*/ 387032 h 530521"/>
                      <a:gd name="connsiteX8" fmla="*/ 269273 w 762003"/>
                      <a:gd name="connsiteY8" fmla="*/ 387191 h 530521"/>
                      <a:gd name="connsiteX9" fmla="*/ 130027 w 762003"/>
                      <a:gd name="connsiteY9" fmla="*/ 524388 h 530521"/>
                      <a:gd name="connsiteX10" fmla="*/ 0 w 762003"/>
                      <a:gd name="connsiteY10" fmla="*/ 269849 h 530521"/>
                      <a:gd name="connsiteX0" fmla="*/ 0 w 762003"/>
                      <a:gd name="connsiteY0" fmla="*/ 269849 h 530521"/>
                      <a:gd name="connsiteX1" fmla="*/ 143770 w 762003"/>
                      <a:gd name="connsiteY1" fmla="*/ 22170 h 530521"/>
                      <a:gd name="connsiteX2" fmla="*/ 420934 w 762003"/>
                      <a:gd name="connsiteY2" fmla="*/ 148691 h 530521"/>
                      <a:gd name="connsiteX3" fmla="*/ 589809 w 762003"/>
                      <a:gd name="connsiteY3" fmla="*/ 148691 h 530521"/>
                      <a:gd name="connsiteX4" fmla="*/ 698374 w 762003"/>
                      <a:gd name="connsiteY4" fmla="*/ 0 h 530521"/>
                      <a:gd name="connsiteX5" fmla="*/ 762003 w 762003"/>
                      <a:gd name="connsiteY5" fmla="*/ 262217 h 530521"/>
                      <a:gd name="connsiteX6" fmla="*/ 700670 w 762003"/>
                      <a:gd name="connsiteY6" fmla="*/ 530521 h 530521"/>
                      <a:gd name="connsiteX7" fmla="*/ 588895 w 762003"/>
                      <a:gd name="connsiteY7" fmla="*/ 387032 h 530521"/>
                      <a:gd name="connsiteX8" fmla="*/ 269273 w 762003"/>
                      <a:gd name="connsiteY8" fmla="*/ 387191 h 530521"/>
                      <a:gd name="connsiteX9" fmla="*/ 130027 w 762003"/>
                      <a:gd name="connsiteY9" fmla="*/ 524388 h 530521"/>
                      <a:gd name="connsiteX10" fmla="*/ 0 w 762003"/>
                      <a:gd name="connsiteY10" fmla="*/ 269849 h 530521"/>
                      <a:gd name="connsiteX0" fmla="*/ 0 w 762003"/>
                      <a:gd name="connsiteY0" fmla="*/ 269849 h 530521"/>
                      <a:gd name="connsiteX1" fmla="*/ 143770 w 762003"/>
                      <a:gd name="connsiteY1" fmla="*/ 22170 h 530521"/>
                      <a:gd name="connsiteX2" fmla="*/ 420934 w 762003"/>
                      <a:gd name="connsiteY2" fmla="*/ 148691 h 530521"/>
                      <a:gd name="connsiteX3" fmla="*/ 589809 w 762003"/>
                      <a:gd name="connsiteY3" fmla="*/ 148691 h 530521"/>
                      <a:gd name="connsiteX4" fmla="*/ 698374 w 762003"/>
                      <a:gd name="connsiteY4" fmla="*/ 0 h 530521"/>
                      <a:gd name="connsiteX5" fmla="*/ 762003 w 762003"/>
                      <a:gd name="connsiteY5" fmla="*/ 262217 h 530521"/>
                      <a:gd name="connsiteX6" fmla="*/ 700670 w 762003"/>
                      <a:gd name="connsiteY6" fmla="*/ 530521 h 530521"/>
                      <a:gd name="connsiteX7" fmla="*/ 588895 w 762003"/>
                      <a:gd name="connsiteY7" fmla="*/ 387032 h 530521"/>
                      <a:gd name="connsiteX8" fmla="*/ 415888 w 762003"/>
                      <a:gd name="connsiteY8" fmla="*/ 377732 h 530521"/>
                      <a:gd name="connsiteX9" fmla="*/ 130027 w 762003"/>
                      <a:gd name="connsiteY9" fmla="*/ 524388 h 530521"/>
                      <a:gd name="connsiteX10" fmla="*/ 0 w 762003"/>
                      <a:gd name="connsiteY10" fmla="*/ 269849 h 530521"/>
                      <a:gd name="connsiteX0" fmla="*/ 0 w 762003"/>
                      <a:gd name="connsiteY0" fmla="*/ 269849 h 530521"/>
                      <a:gd name="connsiteX1" fmla="*/ 304572 w 762003"/>
                      <a:gd name="connsiteY1" fmla="*/ 50547 h 530521"/>
                      <a:gd name="connsiteX2" fmla="*/ 420934 w 762003"/>
                      <a:gd name="connsiteY2" fmla="*/ 148691 h 530521"/>
                      <a:gd name="connsiteX3" fmla="*/ 589809 w 762003"/>
                      <a:gd name="connsiteY3" fmla="*/ 148691 h 530521"/>
                      <a:gd name="connsiteX4" fmla="*/ 698374 w 762003"/>
                      <a:gd name="connsiteY4" fmla="*/ 0 h 530521"/>
                      <a:gd name="connsiteX5" fmla="*/ 762003 w 762003"/>
                      <a:gd name="connsiteY5" fmla="*/ 262217 h 530521"/>
                      <a:gd name="connsiteX6" fmla="*/ 700670 w 762003"/>
                      <a:gd name="connsiteY6" fmla="*/ 530521 h 530521"/>
                      <a:gd name="connsiteX7" fmla="*/ 588895 w 762003"/>
                      <a:gd name="connsiteY7" fmla="*/ 387032 h 530521"/>
                      <a:gd name="connsiteX8" fmla="*/ 415888 w 762003"/>
                      <a:gd name="connsiteY8" fmla="*/ 377732 h 530521"/>
                      <a:gd name="connsiteX9" fmla="*/ 130027 w 762003"/>
                      <a:gd name="connsiteY9" fmla="*/ 524388 h 530521"/>
                      <a:gd name="connsiteX10" fmla="*/ 0 w 762003"/>
                      <a:gd name="connsiteY10" fmla="*/ 269849 h 530521"/>
                      <a:gd name="connsiteX0" fmla="*/ 0 w 762003"/>
                      <a:gd name="connsiteY0" fmla="*/ 269849 h 530521"/>
                      <a:gd name="connsiteX1" fmla="*/ 304572 w 762003"/>
                      <a:gd name="connsiteY1" fmla="*/ 50547 h 530521"/>
                      <a:gd name="connsiteX2" fmla="*/ 420934 w 762003"/>
                      <a:gd name="connsiteY2" fmla="*/ 148691 h 530521"/>
                      <a:gd name="connsiteX3" fmla="*/ 589809 w 762003"/>
                      <a:gd name="connsiteY3" fmla="*/ 148691 h 530521"/>
                      <a:gd name="connsiteX4" fmla="*/ 698374 w 762003"/>
                      <a:gd name="connsiteY4" fmla="*/ 0 h 530521"/>
                      <a:gd name="connsiteX5" fmla="*/ 762003 w 762003"/>
                      <a:gd name="connsiteY5" fmla="*/ 262217 h 530521"/>
                      <a:gd name="connsiteX6" fmla="*/ 700670 w 762003"/>
                      <a:gd name="connsiteY6" fmla="*/ 530521 h 530521"/>
                      <a:gd name="connsiteX7" fmla="*/ 588895 w 762003"/>
                      <a:gd name="connsiteY7" fmla="*/ 387032 h 530521"/>
                      <a:gd name="connsiteX8" fmla="*/ 415888 w 762003"/>
                      <a:gd name="connsiteY8" fmla="*/ 377732 h 530521"/>
                      <a:gd name="connsiteX9" fmla="*/ 130027 w 762003"/>
                      <a:gd name="connsiteY9" fmla="*/ 524388 h 530521"/>
                      <a:gd name="connsiteX10" fmla="*/ 0 w 762003"/>
                      <a:gd name="connsiteY10" fmla="*/ 269849 h 530521"/>
                      <a:gd name="connsiteX0" fmla="*/ 0 w 762003"/>
                      <a:gd name="connsiteY0" fmla="*/ 269849 h 530521"/>
                      <a:gd name="connsiteX1" fmla="*/ 280925 w 762003"/>
                      <a:gd name="connsiteY1" fmla="*/ 17440 h 530521"/>
                      <a:gd name="connsiteX2" fmla="*/ 420934 w 762003"/>
                      <a:gd name="connsiteY2" fmla="*/ 148691 h 530521"/>
                      <a:gd name="connsiteX3" fmla="*/ 589809 w 762003"/>
                      <a:gd name="connsiteY3" fmla="*/ 148691 h 530521"/>
                      <a:gd name="connsiteX4" fmla="*/ 698374 w 762003"/>
                      <a:gd name="connsiteY4" fmla="*/ 0 h 530521"/>
                      <a:gd name="connsiteX5" fmla="*/ 762003 w 762003"/>
                      <a:gd name="connsiteY5" fmla="*/ 262217 h 530521"/>
                      <a:gd name="connsiteX6" fmla="*/ 700670 w 762003"/>
                      <a:gd name="connsiteY6" fmla="*/ 530521 h 530521"/>
                      <a:gd name="connsiteX7" fmla="*/ 588895 w 762003"/>
                      <a:gd name="connsiteY7" fmla="*/ 387032 h 530521"/>
                      <a:gd name="connsiteX8" fmla="*/ 415888 w 762003"/>
                      <a:gd name="connsiteY8" fmla="*/ 377732 h 530521"/>
                      <a:gd name="connsiteX9" fmla="*/ 130027 w 762003"/>
                      <a:gd name="connsiteY9" fmla="*/ 524388 h 530521"/>
                      <a:gd name="connsiteX10" fmla="*/ 0 w 762003"/>
                      <a:gd name="connsiteY10" fmla="*/ 269849 h 530521"/>
                      <a:gd name="connsiteX0" fmla="*/ 0 w 762003"/>
                      <a:gd name="connsiteY0" fmla="*/ 269849 h 530521"/>
                      <a:gd name="connsiteX1" fmla="*/ 280925 w 762003"/>
                      <a:gd name="connsiteY1" fmla="*/ 17440 h 530521"/>
                      <a:gd name="connsiteX2" fmla="*/ 420934 w 762003"/>
                      <a:gd name="connsiteY2" fmla="*/ 148691 h 530521"/>
                      <a:gd name="connsiteX3" fmla="*/ 589809 w 762003"/>
                      <a:gd name="connsiteY3" fmla="*/ 148691 h 530521"/>
                      <a:gd name="connsiteX4" fmla="*/ 698374 w 762003"/>
                      <a:gd name="connsiteY4" fmla="*/ 0 h 530521"/>
                      <a:gd name="connsiteX5" fmla="*/ 762003 w 762003"/>
                      <a:gd name="connsiteY5" fmla="*/ 262217 h 530521"/>
                      <a:gd name="connsiteX6" fmla="*/ 700670 w 762003"/>
                      <a:gd name="connsiteY6" fmla="*/ 530521 h 530521"/>
                      <a:gd name="connsiteX7" fmla="*/ 588895 w 762003"/>
                      <a:gd name="connsiteY7" fmla="*/ 387032 h 530521"/>
                      <a:gd name="connsiteX8" fmla="*/ 415888 w 762003"/>
                      <a:gd name="connsiteY8" fmla="*/ 377732 h 530521"/>
                      <a:gd name="connsiteX9" fmla="*/ 130027 w 762003"/>
                      <a:gd name="connsiteY9" fmla="*/ 524388 h 530521"/>
                      <a:gd name="connsiteX10" fmla="*/ 0 w 762003"/>
                      <a:gd name="connsiteY10" fmla="*/ 269849 h 530521"/>
                      <a:gd name="connsiteX0" fmla="*/ 0 w 762003"/>
                      <a:gd name="connsiteY0" fmla="*/ 269849 h 530521"/>
                      <a:gd name="connsiteX1" fmla="*/ 280925 w 762003"/>
                      <a:gd name="connsiteY1" fmla="*/ 17440 h 530521"/>
                      <a:gd name="connsiteX2" fmla="*/ 420934 w 762003"/>
                      <a:gd name="connsiteY2" fmla="*/ 148691 h 530521"/>
                      <a:gd name="connsiteX3" fmla="*/ 589809 w 762003"/>
                      <a:gd name="connsiteY3" fmla="*/ 148691 h 530521"/>
                      <a:gd name="connsiteX4" fmla="*/ 698374 w 762003"/>
                      <a:gd name="connsiteY4" fmla="*/ 0 h 530521"/>
                      <a:gd name="connsiteX5" fmla="*/ 762003 w 762003"/>
                      <a:gd name="connsiteY5" fmla="*/ 262217 h 530521"/>
                      <a:gd name="connsiteX6" fmla="*/ 700670 w 762003"/>
                      <a:gd name="connsiteY6" fmla="*/ 530521 h 530521"/>
                      <a:gd name="connsiteX7" fmla="*/ 588895 w 762003"/>
                      <a:gd name="connsiteY7" fmla="*/ 387032 h 530521"/>
                      <a:gd name="connsiteX8" fmla="*/ 415888 w 762003"/>
                      <a:gd name="connsiteY8" fmla="*/ 377732 h 530521"/>
                      <a:gd name="connsiteX9" fmla="*/ 257723 w 762003"/>
                      <a:gd name="connsiteY9" fmla="*/ 496011 h 530521"/>
                      <a:gd name="connsiteX10" fmla="*/ 0 w 762003"/>
                      <a:gd name="connsiteY10" fmla="*/ 269849 h 530521"/>
                      <a:gd name="connsiteX0" fmla="*/ 0 w 762003"/>
                      <a:gd name="connsiteY0" fmla="*/ 269849 h 530521"/>
                      <a:gd name="connsiteX1" fmla="*/ 280925 w 762003"/>
                      <a:gd name="connsiteY1" fmla="*/ 17440 h 530521"/>
                      <a:gd name="connsiteX2" fmla="*/ 420934 w 762003"/>
                      <a:gd name="connsiteY2" fmla="*/ 148691 h 530521"/>
                      <a:gd name="connsiteX3" fmla="*/ 589809 w 762003"/>
                      <a:gd name="connsiteY3" fmla="*/ 148691 h 530521"/>
                      <a:gd name="connsiteX4" fmla="*/ 698374 w 762003"/>
                      <a:gd name="connsiteY4" fmla="*/ 0 h 530521"/>
                      <a:gd name="connsiteX5" fmla="*/ 762003 w 762003"/>
                      <a:gd name="connsiteY5" fmla="*/ 262217 h 530521"/>
                      <a:gd name="connsiteX6" fmla="*/ 700670 w 762003"/>
                      <a:gd name="connsiteY6" fmla="*/ 530521 h 530521"/>
                      <a:gd name="connsiteX7" fmla="*/ 574706 w 762003"/>
                      <a:gd name="connsiteY7" fmla="*/ 372844 h 530521"/>
                      <a:gd name="connsiteX8" fmla="*/ 415888 w 762003"/>
                      <a:gd name="connsiteY8" fmla="*/ 377732 h 530521"/>
                      <a:gd name="connsiteX9" fmla="*/ 257723 w 762003"/>
                      <a:gd name="connsiteY9" fmla="*/ 496011 h 530521"/>
                      <a:gd name="connsiteX10" fmla="*/ 0 w 762003"/>
                      <a:gd name="connsiteY10" fmla="*/ 269849 h 530521"/>
                      <a:gd name="connsiteX0" fmla="*/ 0 w 534986"/>
                      <a:gd name="connsiteY0" fmla="*/ 265120 h 530521"/>
                      <a:gd name="connsiteX1" fmla="*/ 53908 w 534986"/>
                      <a:gd name="connsiteY1" fmla="*/ 17440 h 530521"/>
                      <a:gd name="connsiteX2" fmla="*/ 193917 w 534986"/>
                      <a:gd name="connsiteY2" fmla="*/ 148691 h 530521"/>
                      <a:gd name="connsiteX3" fmla="*/ 362792 w 534986"/>
                      <a:gd name="connsiteY3" fmla="*/ 148691 h 530521"/>
                      <a:gd name="connsiteX4" fmla="*/ 471357 w 534986"/>
                      <a:gd name="connsiteY4" fmla="*/ 0 h 530521"/>
                      <a:gd name="connsiteX5" fmla="*/ 534986 w 534986"/>
                      <a:gd name="connsiteY5" fmla="*/ 262217 h 530521"/>
                      <a:gd name="connsiteX6" fmla="*/ 473653 w 534986"/>
                      <a:gd name="connsiteY6" fmla="*/ 530521 h 530521"/>
                      <a:gd name="connsiteX7" fmla="*/ 347689 w 534986"/>
                      <a:gd name="connsiteY7" fmla="*/ 372844 h 530521"/>
                      <a:gd name="connsiteX8" fmla="*/ 188871 w 534986"/>
                      <a:gd name="connsiteY8" fmla="*/ 377732 h 530521"/>
                      <a:gd name="connsiteX9" fmla="*/ 30706 w 534986"/>
                      <a:gd name="connsiteY9" fmla="*/ 496011 h 530521"/>
                      <a:gd name="connsiteX10" fmla="*/ 0 w 534986"/>
                      <a:gd name="connsiteY10" fmla="*/ 265120 h 530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4986" h="530521">
                        <a:moveTo>
                          <a:pt x="0" y="265120"/>
                        </a:moveTo>
                        <a:lnTo>
                          <a:pt x="53908" y="17440"/>
                        </a:lnTo>
                        <a:cubicBezTo>
                          <a:pt x="53543" y="133499"/>
                          <a:pt x="121576" y="144979"/>
                          <a:pt x="193917" y="148691"/>
                        </a:cubicBezTo>
                        <a:lnTo>
                          <a:pt x="362792" y="148691"/>
                        </a:lnTo>
                        <a:cubicBezTo>
                          <a:pt x="444708" y="147424"/>
                          <a:pt x="455454" y="40386"/>
                          <a:pt x="471357" y="0"/>
                        </a:cubicBezTo>
                        <a:lnTo>
                          <a:pt x="534986" y="262217"/>
                        </a:lnTo>
                        <a:lnTo>
                          <a:pt x="473653" y="530521"/>
                        </a:lnTo>
                        <a:cubicBezTo>
                          <a:pt x="450926" y="488810"/>
                          <a:pt x="431539" y="370547"/>
                          <a:pt x="347689" y="372844"/>
                        </a:cubicBezTo>
                        <a:lnTo>
                          <a:pt x="188871" y="377732"/>
                        </a:lnTo>
                        <a:cubicBezTo>
                          <a:pt x="120711" y="371665"/>
                          <a:pt x="47523" y="402195"/>
                          <a:pt x="30706" y="496011"/>
                        </a:cubicBezTo>
                        <a:lnTo>
                          <a:pt x="0" y="26512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13" name="Oval 112"/>
                <p:cNvSpPr/>
                <p:nvPr/>
              </p:nvSpPr>
              <p:spPr>
                <a:xfrm>
                  <a:off x="3535420" y="2805669"/>
                  <a:ext cx="2436023" cy="2436023"/>
                </a:xfrm>
                <a:prstGeom prst="ellipse">
                  <a:avLst/>
                </a:prstGeom>
                <a:solidFill>
                  <a:schemeClr val="bg1"/>
                </a:solidFill>
                <a:ln w="889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p:nvPr/>
              </p:nvSpPr>
              <p:spPr>
                <a:xfrm>
                  <a:off x="1318937" y="4919735"/>
                  <a:ext cx="2263029" cy="1708588"/>
                </a:xfrm>
                <a:prstGeom prst="ellipse">
                  <a:avLst/>
                </a:prstGeom>
                <a:solidFill>
                  <a:schemeClr val="bg1"/>
                </a:solidFill>
                <a:ln w="889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a:off x="5658702" y="1542006"/>
                  <a:ext cx="2352042" cy="1477727"/>
                </a:xfrm>
                <a:prstGeom prst="ellipse">
                  <a:avLst/>
                </a:prstGeom>
                <a:solidFill>
                  <a:schemeClr val="bg1"/>
                </a:solidFill>
                <a:ln w="889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a:off x="4319297" y="5226605"/>
                  <a:ext cx="3170817" cy="1495103"/>
                </a:xfrm>
                <a:prstGeom prst="ellipse">
                  <a:avLst/>
                </a:prstGeom>
                <a:solidFill>
                  <a:schemeClr val="bg1"/>
                </a:solidFill>
                <a:ln w="889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p:cNvSpPr/>
                <p:nvPr/>
              </p:nvSpPr>
              <p:spPr>
                <a:xfrm>
                  <a:off x="6610814" y="3424482"/>
                  <a:ext cx="1197627" cy="1197627"/>
                </a:xfrm>
                <a:prstGeom prst="ellipse">
                  <a:avLst/>
                </a:prstGeom>
                <a:solidFill>
                  <a:schemeClr val="bg1"/>
                </a:solidFill>
                <a:ln w="889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p:nvPr/>
              </p:nvSpPr>
              <p:spPr>
                <a:xfrm>
                  <a:off x="1676400" y="1498866"/>
                  <a:ext cx="2465756" cy="1859020"/>
                </a:xfrm>
                <a:prstGeom prst="ellipse">
                  <a:avLst/>
                </a:prstGeom>
                <a:solidFill>
                  <a:schemeClr val="bg1"/>
                </a:solidFill>
                <a:ln w="889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8" name="Oval 87"/>
              <p:cNvSpPr/>
              <p:nvPr/>
            </p:nvSpPr>
            <p:spPr>
              <a:xfrm>
                <a:off x="10154237" y="4563493"/>
                <a:ext cx="2075203" cy="1465312"/>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00" b="1" dirty="0">
                    <a:solidFill>
                      <a:schemeClr val="bg1"/>
                    </a:solidFill>
                  </a:rPr>
                  <a:t>Space Heating 60%</a:t>
                </a:r>
              </a:p>
            </p:txBody>
          </p:sp>
          <p:sp>
            <p:nvSpPr>
              <p:cNvPr id="89" name="Oval 88"/>
              <p:cNvSpPr/>
              <p:nvPr/>
            </p:nvSpPr>
            <p:spPr>
              <a:xfrm>
                <a:off x="13812787" y="4711112"/>
                <a:ext cx="1839640" cy="1078743"/>
              </a:xfrm>
              <a:prstGeom prst="ellipse">
                <a:avLst/>
              </a:prstGeom>
              <a:solidFill>
                <a:srgbClr val="33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00" b="1" dirty="0">
                    <a:solidFill>
                      <a:schemeClr val="bg1"/>
                    </a:solidFill>
                  </a:rPr>
                  <a:t>Lighting 5%</a:t>
                </a:r>
              </a:p>
            </p:txBody>
          </p:sp>
          <p:sp>
            <p:nvSpPr>
              <p:cNvPr id="90" name="Oval 89"/>
              <p:cNvSpPr/>
              <p:nvPr/>
            </p:nvSpPr>
            <p:spPr>
              <a:xfrm>
                <a:off x="9821830" y="7815947"/>
                <a:ext cx="1968292" cy="129588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00" b="1" dirty="0">
                    <a:solidFill>
                      <a:schemeClr val="bg1"/>
                    </a:solidFill>
                  </a:rPr>
                  <a:t>Water Heating 20%</a:t>
                </a:r>
              </a:p>
            </p:txBody>
          </p:sp>
          <p:sp>
            <p:nvSpPr>
              <p:cNvPr id="91" name="Oval 90"/>
              <p:cNvSpPr/>
              <p:nvPr/>
            </p:nvSpPr>
            <p:spPr>
              <a:xfrm>
                <a:off x="12767235" y="8193356"/>
                <a:ext cx="2373180" cy="1083141"/>
              </a:xfrm>
              <a:prstGeom prst="ellipse">
                <a:avLst/>
              </a:prstGeom>
              <a:solidFill>
                <a:srgbClr val="66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00" b="1" dirty="0">
                    <a:solidFill>
                      <a:schemeClr val="bg1"/>
                    </a:solidFill>
                  </a:rPr>
                  <a:t>Appliances 10%</a:t>
                </a:r>
              </a:p>
            </p:txBody>
          </p:sp>
          <p:sp>
            <p:nvSpPr>
              <p:cNvPr id="92" name="Oval 91"/>
              <p:cNvSpPr/>
              <p:nvPr/>
            </p:nvSpPr>
            <p:spPr>
              <a:xfrm>
                <a:off x="14838666" y="6505711"/>
                <a:ext cx="899807" cy="899807"/>
              </a:xfrm>
              <a:prstGeom prst="ellips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00" b="1" dirty="0">
                    <a:solidFill>
                      <a:schemeClr val="bg1"/>
                    </a:solidFill>
                  </a:rPr>
                  <a:t>A/C 5%</a:t>
                </a:r>
              </a:p>
            </p:txBody>
          </p:sp>
        </p:grpSp>
        <p:grpSp>
          <p:nvGrpSpPr>
            <p:cNvPr id="125" name="Group 124"/>
            <p:cNvGrpSpPr/>
            <p:nvPr/>
          </p:nvGrpSpPr>
          <p:grpSpPr>
            <a:xfrm>
              <a:off x="17495837" y="5127327"/>
              <a:ext cx="4947501" cy="2208785"/>
              <a:chOff x="3555637" y="2937918"/>
              <a:chExt cx="2032727" cy="907500"/>
            </a:xfrm>
          </p:grpSpPr>
          <p:sp>
            <p:nvSpPr>
              <p:cNvPr id="126" name="TextBox 125"/>
              <p:cNvSpPr txBox="1"/>
              <p:nvPr/>
            </p:nvSpPr>
            <p:spPr>
              <a:xfrm>
                <a:off x="3607162" y="3226335"/>
                <a:ext cx="1981201" cy="619083"/>
              </a:xfrm>
              <a:prstGeom prst="rect">
                <a:avLst/>
              </a:prstGeom>
              <a:noFill/>
            </p:spPr>
            <p:txBody>
              <a:bodyPr wrap="square" rtlCol="0">
                <a:spAutoFit/>
              </a:bodyPr>
              <a:lstStyle/>
              <a:p>
                <a:pPr algn="ctr"/>
                <a:r>
                  <a:rPr lang="en-US" sz="900" dirty="0">
                    <a:solidFill>
                      <a:schemeClr val="tx1">
                        <a:lumMod val="65000"/>
                        <a:lumOff val="35000"/>
                      </a:schemeClr>
                    </a:solidFill>
                    <a:latin typeface="Calibri" charset="0"/>
                    <a:ea typeface="ＭＳ Ｐゴシック" charset="0"/>
                    <a:cs typeface="ＭＳ Ｐゴシック" charset="0"/>
                  </a:rPr>
                  <a:t>Although Canada is a heating dominated climate,  forced air cooling is common in homes and accounts for approximately 5% of annual energy consumption</a:t>
                </a:r>
                <a:endParaRPr lang="en-US" sz="900" dirty="0">
                  <a:solidFill>
                    <a:schemeClr val="tx1">
                      <a:lumMod val="65000"/>
                      <a:lumOff val="35000"/>
                    </a:schemeClr>
                  </a:solidFill>
                </a:endParaRPr>
              </a:p>
            </p:txBody>
          </p:sp>
          <p:sp>
            <p:nvSpPr>
              <p:cNvPr id="127" name="TextBox 126"/>
              <p:cNvSpPr txBox="1"/>
              <p:nvPr/>
            </p:nvSpPr>
            <p:spPr>
              <a:xfrm>
                <a:off x="3928591" y="2937918"/>
                <a:ext cx="1286820" cy="364167"/>
              </a:xfrm>
              <a:prstGeom prst="rect">
                <a:avLst/>
              </a:prstGeom>
              <a:noFill/>
            </p:spPr>
            <p:txBody>
              <a:bodyPr wrap="none" rtlCol="0">
                <a:spAutoFit/>
              </a:bodyPr>
              <a:lstStyle/>
              <a:p>
                <a:pPr algn="ctr"/>
                <a:r>
                  <a:rPr lang="en-US" sz="1200" b="1" dirty="0">
                    <a:solidFill>
                      <a:schemeClr val="tx1">
                        <a:lumMod val="65000"/>
                        <a:lumOff val="35000"/>
                      </a:schemeClr>
                    </a:solidFill>
                  </a:rPr>
                  <a:t>Air Conditioning</a:t>
                </a:r>
              </a:p>
              <a:p>
                <a:pPr algn="ctr"/>
                <a:endParaRPr lang="en-US" sz="1200" b="1" dirty="0">
                  <a:solidFill>
                    <a:schemeClr val="tx1">
                      <a:lumMod val="65000"/>
                      <a:lumOff val="35000"/>
                    </a:schemeClr>
                  </a:solidFill>
                </a:endParaRPr>
              </a:p>
            </p:txBody>
          </p:sp>
          <p:cxnSp>
            <p:nvCxnSpPr>
              <p:cNvPr id="128" name="Straight Connector 127"/>
              <p:cNvCxnSpPr/>
              <p:nvPr/>
            </p:nvCxnSpPr>
            <p:spPr>
              <a:xfrm>
                <a:off x="3555637" y="3230529"/>
                <a:ext cx="2032727" cy="1"/>
              </a:xfrm>
              <a:prstGeom prst="line">
                <a:avLst/>
              </a:prstGeom>
              <a:ln w="9525">
                <a:solidFill>
                  <a:schemeClr val="tx1">
                    <a:lumMod val="65000"/>
                    <a:lumOff val="35000"/>
                  </a:schemeClr>
                </a:solidFill>
                <a:headEnd type="oval" w="sm" len="sm"/>
                <a:tailEnd type="oval" w="sm" len="sm"/>
              </a:ln>
              <a:effectLst/>
            </p:spPr>
            <p:style>
              <a:lnRef idx="2">
                <a:schemeClr val="accent1"/>
              </a:lnRef>
              <a:fillRef idx="0">
                <a:schemeClr val="accent1"/>
              </a:fillRef>
              <a:effectRef idx="1">
                <a:schemeClr val="accent1"/>
              </a:effectRef>
              <a:fontRef idx="minor">
                <a:schemeClr val="tx1"/>
              </a:fontRef>
            </p:style>
          </p:cxnSp>
        </p:grpSp>
        <p:grpSp>
          <p:nvGrpSpPr>
            <p:cNvPr id="129" name="Group 128"/>
            <p:cNvGrpSpPr/>
            <p:nvPr/>
          </p:nvGrpSpPr>
          <p:grpSpPr>
            <a:xfrm>
              <a:off x="16324687" y="9521627"/>
              <a:ext cx="4958497" cy="2195005"/>
              <a:chOff x="4483296" y="3551203"/>
              <a:chExt cx="2037245" cy="901838"/>
            </a:xfrm>
          </p:grpSpPr>
          <p:sp>
            <p:nvSpPr>
              <p:cNvPr id="130" name="TextBox 129"/>
              <p:cNvSpPr txBox="1"/>
              <p:nvPr/>
            </p:nvSpPr>
            <p:spPr>
              <a:xfrm>
                <a:off x="4539340" y="3943207"/>
                <a:ext cx="1981201" cy="509834"/>
              </a:xfrm>
              <a:prstGeom prst="rect">
                <a:avLst/>
              </a:prstGeom>
              <a:noFill/>
            </p:spPr>
            <p:txBody>
              <a:bodyPr wrap="square" rtlCol="0">
                <a:spAutoFit/>
              </a:bodyPr>
              <a:lstStyle/>
              <a:p>
                <a:pPr algn="ctr"/>
                <a:r>
                  <a:rPr lang="en-US" sz="900" dirty="0">
                    <a:solidFill>
                      <a:schemeClr val="tx1">
                        <a:lumMod val="65000"/>
                        <a:lumOff val="35000"/>
                      </a:schemeClr>
                    </a:solidFill>
                    <a:latin typeface="Calibri" charset="0"/>
                    <a:ea typeface="ＭＳ Ｐゴシック" charset="0"/>
                    <a:cs typeface="ＭＳ Ｐゴシック" charset="0"/>
                  </a:rPr>
                  <a:t>Major Appliances, including refrigerator, dishwasher and laundry account for approximately 10% of household energy use</a:t>
                </a:r>
                <a:endParaRPr lang="en-US" sz="900" dirty="0">
                  <a:solidFill>
                    <a:schemeClr val="tx1">
                      <a:lumMod val="65000"/>
                      <a:lumOff val="35000"/>
                    </a:schemeClr>
                  </a:solidFill>
                </a:endParaRPr>
              </a:p>
            </p:txBody>
          </p:sp>
          <p:sp>
            <p:nvSpPr>
              <p:cNvPr id="131" name="TextBox 130"/>
              <p:cNvSpPr txBox="1"/>
              <p:nvPr/>
            </p:nvSpPr>
            <p:spPr>
              <a:xfrm>
                <a:off x="4748511" y="3551203"/>
                <a:ext cx="1369965" cy="364167"/>
              </a:xfrm>
              <a:prstGeom prst="rect">
                <a:avLst/>
              </a:prstGeom>
              <a:noFill/>
            </p:spPr>
            <p:txBody>
              <a:bodyPr wrap="none" rtlCol="0">
                <a:spAutoFit/>
              </a:bodyPr>
              <a:lstStyle/>
              <a:p>
                <a:pPr algn="ctr"/>
                <a:r>
                  <a:rPr lang="en-US" sz="1200" b="1" dirty="0">
                    <a:solidFill>
                      <a:schemeClr val="tx1">
                        <a:lumMod val="65000"/>
                        <a:lumOff val="35000"/>
                      </a:schemeClr>
                    </a:solidFill>
                  </a:rPr>
                  <a:t>Major Appliances</a:t>
                </a:r>
              </a:p>
              <a:p>
                <a:pPr algn="ctr"/>
                <a:endParaRPr lang="en-US" sz="1200" b="1" dirty="0">
                  <a:solidFill>
                    <a:schemeClr val="tx1">
                      <a:lumMod val="65000"/>
                      <a:lumOff val="35000"/>
                    </a:schemeClr>
                  </a:solidFill>
                </a:endParaRPr>
              </a:p>
            </p:txBody>
          </p:sp>
          <p:cxnSp>
            <p:nvCxnSpPr>
              <p:cNvPr id="132" name="Straight Connector 131"/>
              <p:cNvCxnSpPr/>
              <p:nvPr/>
            </p:nvCxnSpPr>
            <p:spPr>
              <a:xfrm>
                <a:off x="4483296" y="3791350"/>
                <a:ext cx="2032727" cy="1"/>
              </a:xfrm>
              <a:prstGeom prst="line">
                <a:avLst/>
              </a:prstGeom>
              <a:ln w="9525">
                <a:solidFill>
                  <a:schemeClr val="tx1">
                    <a:lumMod val="65000"/>
                    <a:lumOff val="35000"/>
                  </a:schemeClr>
                </a:solidFill>
                <a:headEnd type="oval" w="sm" len="sm"/>
                <a:tailEnd type="oval" w="sm" len="sm"/>
              </a:ln>
              <a:effectLst/>
            </p:spPr>
            <p:style>
              <a:lnRef idx="2">
                <a:schemeClr val="accent1"/>
              </a:lnRef>
              <a:fillRef idx="0">
                <a:schemeClr val="accent1"/>
              </a:fillRef>
              <a:effectRef idx="1">
                <a:schemeClr val="accent1"/>
              </a:effectRef>
              <a:fontRef idx="minor">
                <a:schemeClr val="tx1"/>
              </a:fontRef>
            </p:style>
          </p:cxnSp>
        </p:grpSp>
        <p:grpSp>
          <p:nvGrpSpPr>
            <p:cNvPr id="133" name="Group 132"/>
            <p:cNvGrpSpPr/>
            <p:nvPr/>
          </p:nvGrpSpPr>
          <p:grpSpPr>
            <a:xfrm>
              <a:off x="581507" y="6402605"/>
              <a:ext cx="4947501" cy="2771856"/>
              <a:chOff x="3209846" y="2519270"/>
              <a:chExt cx="2032727" cy="1138842"/>
            </a:xfrm>
          </p:grpSpPr>
          <p:sp>
            <p:nvSpPr>
              <p:cNvPr id="134" name="TextBox 133"/>
              <p:cNvSpPr txBox="1"/>
              <p:nvPr/>
            </p:nvSpPr>
            <p:spPr>
              <a:xfrm>
                <a:off x="3235609" y="2820529"/>
                <a:ext cx="1981201" cy="837583"/>
              </a:xfrm>
              <a:prstGeom prst="rect">
                <a:avLst/>
              </a:prstGeom>
              <a:noFill/>
            </p:spPr>
            <p:txBody>
              <a:bodyPr wrap="square" rtlCol="0">
                <a:spAutoFit/>
              </a:bodyPr>
              <a:lstStyle/>
              <a:p>
                <a:pPr algn="ctr"/>
                <a:r>
                  <a:rPr lang="en-US" sz="900" dirty="0">
                    <a:solidFill>
                      <a:schemeClr val="tx1">
                        <a:lumMod val="65000"/>
                        <a:lumOff val="35000"/>
                      </a:schemeClr>
                    </a:solidFill>
                    <a:latin typeface="Calibri" charset="0"/>
                    <a:ea typeface="ＭＳ Ｐゴシック" charset="0"/>
                    <a:cs typeface="ＭＳ Ｐゴシック" charset="0"/>
                  </a:rPr>
                  <a:t>Water heating makes up approximately 20% of the Homes energy consumption.  Averaging 225L/day, water heating is most often provided by storage type tanks with  minimum efficiency of .57 EF</a:t>
                </a:r>
                <a:endParaRPr lang="en-US" sz="900" dirty="0">
                  <a:solidFill>
                    <a:schemeClr val="tx1">
                      <a:lumMod val="65000"/>
                      <a:lumOff val="35000"/>
                    </a:schemeClr>
                  </a:solidFill>
                </a:endParaRPr>
              </a:p>
            </p:txBody>
          </p:sp>
          <p:sp>
            <p:nvSpPr>
              <p:cNvPr id="135" name="TextBox 134"/>
              <p:cNvSpPr txBox="1"/>
              <p:nvPr/>
            </p:nvSpPr>
            <p:spPr>
              <a:xfrm>
                <a:off x="3385112" y="2519270"/>
                <a:ext cx="1731946" cy="364166"/>
              </a:xfrm>
              <a:prstGeom prst="rect">
                <a:avLst/>
              </a:prstGeom>
              <a:noFill/>
            </p:spPr>
            <p:txBody>
              <a:bodyPr wrap="none" rtlCol="0">
                <a:spAutoFit/>
              </a:bodyPr>
              <a:lstStyle/>
              <a:p>
                <a:pPr algn="ctr"/>
                <a:r>
                  <a:rPr lang="en-US" sz="1200" b="1" dirty="0">
                    <a:solidFill>
                      <a:schemeClr val="tx1">
                        <a:lumMod val="65000"/>
                        <a:lumOff val="35000"/>
                      </a:schemeClr>
                    </a:solidFill>
                  </a:rPr>
                  <a:t>Potable Water Heating</a:t>
                </a:r>
              </a:p>
              <a:p>
                <a:pPr algn="ctr"/>
                <a:endParaRPr lang="en-US" sz="1200" b="1" dirty="0">
                  <a:solidFill>
                    <a:schemeClr val="tx1">
                      <a:lumMod val="65000"/>
                      <a:lumOff val="35000"/>
                    </a:schemeClr>
                  </a:solidFill>
                </a:endParaRPr>
              </a:p>
            </p:txBody>
          </p:sp>
          <p:cxnSp>
            <p:nvCxnSpPr>
              <p:cNvPr id="136" name="Straight Connector 135"/>
              <p:cNvCxnSpPr/>
              <p:nvPr/>
            </p:nvCxnSpPr>
            <p:spPr>
              <a:xfrm>
                <a:off x="3209846" y="2749934"/>
                <a:ext cx="2032727" cy="0"/>
              </a:xfrm>
              <a:prstGeom prst="line">
                <a:avLst/>
              </a:prstGeom>
              <a:ln w="9525">
                <a:solidFill>
                  <a:schemeClr val="tx1">
                    <a:lumMod val="65000"/>
                    <a:lumOff val="35000"/>
                  </a:schemeClr>
                </a:solidFill>
                <a:headEnd type="oval" w="sm" len="sm"/>
                <a:tailEnd type="oval" w="sm" len="sm"/>
              </a:ln>
              <a:effectLst/>
            </p:spPr>
            <p:style>
              <a:lnRef idx="2">
                <a:schemeClr val="accent1"/>
              </a:lnRef>
              <a:fillRef idx="0">
                <a:schemeClr val="accent1"/>
              </a:fillRef>
              <a:effectRef idx="1">
                <a:schemeClr val="accent1"/>
              </a:effectRef>
              <a:fontRef idx="minor">
                <a:schemeClr val="tx1"/>
              </a:fontRef>
            </p:style>
          </p:cxnSp>
        </p:grpSp>
        <p:grpSp>
          <p:nvGrpSpPr>
            <p:cNvPr id="137" name="Group 136"/>
            <p:cNvGrpSpPr/>
            <p:nvPr/>
          </p:nvGrpSpPr>
          <p:grpSpPr>
            <a:xfrm>
              <a:off x="323462" y="1784582"/>
              <a:ext cx="4947501" cy="2516475"/>
              <a:chOff x="3322978" y="1643701"/>
              <a:chExt cx="2032727" cy="1033917"/>
            </a:xfrm>
          </p:grpSpPr>
          <p:sp>
            <p:nvSpPr>
              <p:cNvPr id="138" name="TextBox 137"/>
              <p:cNvSpPr txBox="1"/>
              <p:nvPr/>
            </p:nvSpPr>
            <p:spPr>
              <a:xfrm>
                <a:off x="3330740" y="1949284"/>
                <a:ext cx="1875181" cy="728334"/>
              </a:xfrm>
              <a:prstGeom prst="rect">
                <a:avLst/>
              </a:prstGeom>
              <a:noFill/>
            </p:spPr>
            <p:txBody>
              <a:bodyPr wrap="square" rtlCol="0">
                <a:spAutoFit/>
              </a:bodyPr>
              <a:lstStyle/>
              <a:p>
                <a:pPr algn="ctr"/>
                <a:r>
                  <a:rPr lang="en-US" sz="900" dirty="0">
                    <a:solidFill>
                      <a:schemeClr val="tx1">
                        <a:lumMod val="65000"/>
                        <a:lumOff val="35000"/>
                      </a:schemeClr>
                    </a:solidFill>
                    <a:latin typeface="Calibri" charset="0"/>
                    <a:ea typeface="ＭＳ Ｐゴシック" charset="0"/>
                    <a:cs typeface="ＭＳ Ｐゴシック" charset="0"/>
                  </a:rPr>
                  <a:t>Space Heating makes up approximately 60 % of the Homes energy load.  Forced air furnaces make up the majority of applications with minimum efficiency of 90%</a:t>
                </a:r>
                <a:endParaRPr lang="en-US" sz="900" dirty="0">
                  <a:solidFill>
                    <a:schemeClr val="tx1">
                      <a:lumMod val="65000"/>
                      <a:lumOff val="35000"/>
                    </a:schemeClr>
                  </a:solidFill>
                </a:endParaRPr>
              </a:p>
            </p:txBody>
          </p:sp>
          <p:sp>
            <p:nvSpPr>
              <p:cNvPr id="139" name="TextBox 138"/>
              <p:cNvSpPr txBox="1"/>
              <p:nvPr/>
            </p:nvSpPr>
            <p:spPr>
              <a:xfrm>
                <a:off x="3762090" y="1643701"/>
                <a:ext cx="1151933" cy="218500"/>
              </a:xfrm>
              <a:prstGeom prst="rect">
                <a:avLst/>
              </a:prstGeom>
              <a:noFill/>
            </p:spPr>
            <p:txBody>
              <a:bodyPr wrap="none" rtlCol="0">
                <a:spAutoFit/>
              </a:bodyPr>
              <a:lstStyle/>
              <a:p>
                <a:pPr algn="ctr"/>
                <a:r>
                  <a:rPr lang="en-US" sz="1200" b="1" dirty="0">
                    <a:solidFill>
                      <a:schemeClr val="tx1">
                        <a:lumMod val="65000"/>
                        <a:lumOff val="35000"/>
                      </a:schemeClr>
                    </a:solidFill>
                  </a:rPr>
                  <a:t>Space Heating</a:t>
                </a:r>
              </a:p>
            </p:txBody>
          </p:sp>
          <p:cxnSp>
            <p:nvCxnSpPr>
              <p:cNvPr id="140" name="Straight Connector 139"/>
              <p:cNvCxnSpPr/>
              <p:nvPr/>
            </p:nvCxnSpPr>
            <p:spPr>
              <a:xfrm>
                <a:off x="3322978" y="1858671"/>
                <a:ext cx="2032727" cy="1"/>
              </a:xfrm>
              <a:prstGeom prst="line">
                <a:avLst/>
              </a:prstGeom>
              <a:ln w="9525">
                <a:solidFill>
                  <a:schemeClr val="tx1">
                    <a:lumMod val="65000"/>
                    <a:lumOff val="35000"/>
                  </a:schemeClr>
                </a:solidFill>
                <a:headEnd type="oval" w="sm" len="sm"/>
                <a:tailEnd type="oval" w="sm" len="sm"/>
              </a:ln>
              <a:effectLst/>
            </p:spPr>
            <p:style>
              <a:lnRef idx="2">
                <a:schemeClr val="accent1"/>
              </a:lnRef>
              <a:fillRef idx="0">
                <a:schemeClr val="accent1"/>
              </a:fillRef>
              <a:effectRef idx="1">
                <a:schemeClr val="accent1"/>
              </a:effectRef>
              <a:fontRef idx="minor">
                <a:schemeClr val="tx1"/>
              </a:fontRef>
            </p:style>
          </p:cxnSp>
        </p:grpSp>
        <p:sp>
          <p:nvSpPr>
            <p:cNvPr id="141" name="TextBox 140"/>
            <p:cNvSpPr txBox="1"/>
            <p:nvPr/>
          </p:nvSpPr>
          <p:spPr>
            <a:xfrm>
              <a:off x="9341714" y="487362"/>
              <a:ext cx="10216940" cy="945445"/>
            </a:xfrm>
            <a:prstGeom prst="rect">
              <a:avLst/>
            </a:prstGeom>
            <a:noFill/>
          </p:spPr>
          <p:txBody>
            <a:bodyPr wrap="none" rtlCol="0">
              <a:spAutoFit/>
            </a:bodyPr>
            <a:lstStyle/>
            <a:p>
              <a:r>
                <a:rPr lang="en-US" sz="2600" b="1" dirty="0">
                  <a:solidFill>
                    <a:schemeClr val="accent3">
                      <a:lumMod val="75000"/>
                    </a:schemeClr>
                  </a:solidFill>
                </a:rPr>
                <a:t>Canadian Home Energy Use</a:t>
              </a:r>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49008" y="2183329"/>
            <a:ext cx="1710721" cy="2274560"/>
          </a:xfrm>
          <a:prstGeom prst="rect">
            <a:avLst/>
          </a:prstGeom>
        </p:spPr>
      </p:pic>
    </p:spTree>
    <p:extLst>
      <p:ext uri="{BB962C8B-B14F-4D97-AF65-F5344CB8AC3E}">
        <p14:creationId xmlns:p14="http://schemas.microsoft.com/office/powerpoint/2010/main" val="713379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Introduction</a:t>
            </a:r>
          </a:p>
        </p:txBody>
      </p:sp>
      <p:sp>
        <p:nvSpPr>
          <p:cNvPr id="3" name="Content Placeholder 2"/>
          <p:cNvSpPr>
            <a:spLocks noGrp="1"/>
          </p:cNvSpPr>
          <p:nvPr>
            <p:ph idx="4294967295"/>
          </p:nvPr>
        </p:nvSpPr>
        <p:spPr>
          <a:xfrm>
            <a:off x="381000" y="1431078"/>
            <a:ext cx="8458200" cy="5198321"/>
          </a:xfrm>
          <a:prstGeom prst="rect">
            <a:avLst/>
          </a:prstGeom>
        </p:spPr>
        <p:txBody>
          <a:bodyPr>
            <a:normAutofit fontScale="92500" lnSpcReduction="10000"/>
          </a:bodyPr>
          <a:lstStyle/>
          <a:p>
            <a:r>
              <a:rPr lang="en-US" sz="2800" dirty="0"/>
              <a:t>This presentation is the analysis of Garden Hill First Nation (GHFN) Housing and Employment Data from summer of 2017.</a:t>
            </a:r>
          </a:p>
          <a:p>
            <a:endParaRPr lang="en-US" sz="2800" dirty="0"/>
          </a:p>
          <a:p>
            <a:r>
              <a:rPr lang="en-US" sz="2800" dirty="0"/>
              <a:t>Survey organized, written &amp; data collected by GHFN employment authority’s </a:t>
            </a:r>
            <a:r>
              <a:rPr lang="en-US" sz="2800" dirty="0" err="1"/>
              <a:t>Lakeisha</a:t>
            </a:r>
            <a:r>
              <a:rPr lang="en-US" sz="2800" dirty="0"/>
              <a:t> </a:t>
            </a:r>
            <a:r>
              <a:rPr lang="en-US" sz="2800" dirty="0" err="1"/>
              <a:t>Barkman</a:t>
            </a:r>
            <a:r>
              <a:rPr lang="en-US" sz="2800" dirty="0"/>
              <a:t> and  Elsie </a:t>
            </a:r>
            <a:r>
              <a:rPr lang="en-US" sz="2800" dirty="0" err="1"/>
              <a:t>Monias</a:t>
            </a:r>
            <a:r>
              <a:rPr lang="en-US" sz="2800" dirty="0"/>
              <a:t>, Director of Employment and Training.</a:t>
            </a:r>
          </a:p>
          <a:p>
            <a:endParaRPr lang="en-US" sz="2800" dirty="0"/>
          </a:p>
          <a:p>
            <a:r>
              <a:rPr lang="en-US" sz="2800" dirty="0"/>
              <a:t>Statistics analyzed by </a:t>
            </a:r>
            <a:r>
              <a:rPr lang="en-US" sz="2800" dirty="0" err="1"/>
              <a:t>Rezwanul</a:t>
            </a:r>
            <a:r>
              <a:rPr lang="en-US" sz="2800" dirty="0"/>
              <a:t> </a:t>
            </a:r>
            <a:r>
              <a:rPr lang="en-US" sz="2800" dirty="0" err="1"/>
              <a:t>Hoque</a:t>
            </a:r>
            <a:r>
              <a:rPr lang="en-US" sz="2800" dirty="0"/>
              <a:t>, </a:t>
            </a:r>
            <a:r>
              <a:rPr lang="en-US" sz="2800" dirty="0" err="1"/>
              <a:t>Keshab</a:t>
            </a:r>
            <a:r>
              <a:rPr lang="en-US" sz="2800" dirty="0"/>
              <a:t> </a:t>
            </a:r>
            <a:r>
              <a:rPr lang="en-US" sz="2800" dirty="0" err="1"/>
              <a:t>Thapa</a:t>
            </a:r>
            <a:r>
              <a:rPr lang="en-US" sz="2800" dirty="0"/>
              <a:t> and Shirley Thompson with Microsoft Excel 2017. </a:t>
            </a:r>
          </a:p>
          <a:p>
            <a:endParaRPr lang="en-US" sz="2800" dirty="0"/>
          </a:p>
          <a:p>
            <a:r>
              <a:rPr lang="en-US" sz="2800" dirty="0"/>
              <a:t>Total Number of Household Respondents is 384 (n=384).</a:t>
            </a:r>
          </a:p>
          <a:p>
            <a:endParaRPr lang="en-US" sz="2800" dirty="0"/>
          </a:p>
          <a:p>
            <a:endParaRPr lang="en-US" sz="2400" dirty="0"/>
          </a:p>
        </p:txBody>
      </p:sp>
    </p:spTree>
    <p:extLst>
      <p:ext uri="{BB962C8B-B14F-4D97-AF65-F5344CB8AC3E}">
        <p14:creationId xmlns:p14="http://schemas.microsoft.com/office/powerpoint/2010/main" val="6465381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0"/>
            <a:ext cx="9144000" cy="6343238"/>
            <a:chOff x="2141377" y="995699"/>
            <a:chExt cx="17183260" cy="12237045"/>
          </a:xfrm>
        </p:grpSpPr>
        <p:grpSp>
          <p:nvGrpSpPr>
            <p:cNvPr id="2" name="Group 1"/>
            <p:cNvGrpSpPr/>
            <p:nvPr/>
          </p:nvGrpSpPr>
          <p:grpSpPr>
            <a:xfrm>
              <a:off x="3170237" y="1381301"/>
              <a:ext cx="16154400" cy="11851443"/>
              <a:chOff x="3170237" y="1381301"/>
              <a:chExt cx="16154400" cy="11851443"/>
            </a:xfrm>
          </p:grpSpPr>
          <p:grpSp>
            <p:nvGrpSpPr>
              <p:cNvPr id="29" name="Group 28"/>
              <p:cNvGrpSpPr/>
              <p:nvPr/>
            </p:nvGrpSpPr>
            <p:grpSpPr>
              <a:xfrm>
                <a:off x="3170237" y="8495701"/>
                <a:ext cx="16154400" cy="4737043"/>
                <a:chOff x="-888867" y="7721658"/>
                <a:chExt cx="16154400" cy="4737043"/>
              </a:xfrm>
            </p:grpSpPr>
            <p:grpSp>
              <p:nvGrpSpPr>
                <p:cNvPr id="7" name="Group 6"/>
                <p:cNvGrpSpPr/>
                <p:nvPr/>
              </p:nvGrpSpPr>
              <p:grpSpPr>
                <a:xfrm>
                  <a:off x="-888867" y="7721658"/>
                  <a:ext cx="16154400" cy="3783913"/>
                  <a:chOff x="342900" y="4572000"/>
                  <a:chExt cx="8458200" cy="1981200"/>
                </a:xfrm>
              </p:grpSpPr>
              <p:sp>
                <p:nvSpPr>
                  <p:cNvPr id="24" name="Rounded Rectangle 23"/>
                  <p:cNvSpPr/>
                  <p:nvPr/>
                </p:nvSpPr>
                <p:spPr>
                  <a:xfrm>
                    <a:off x="342900" y="4572000"/>
                    <a:ext cx="8458200" cy="1981200"/>
                  </a:xfrm>
                  <a:prstGeom prst="roundRect">
                    <a:avLst>
                      <a:gd name="adj" fmla="val 7971"/>
                    </a:avLst>
                  </a:prstGeom>
                  <a:gradFill>
                    <a:gsLst>
                      <a:gs pos="0">
                        <a:schemeClr val="bg1">
                          <a:lumMod val="85000"/>
                        </a:schemeClr>
                      </a:gs>
                      <a:gs pos="100000">
                        <a:schemeClr val="bg1">
                          <a:lumMod val="65000"/>
                        </a:schemeClr>
                      </a:gs>
                    </a:gsLst>
                    <a:lin ang="5400000" scaled="0"/>
                  </a:gradFill>
                  <a:ln>
                    <a:solidFill>
                      <a:schemeClr val="bg1">
                        <a:lumMod val="65000"/>
                        <a:alpha val="19000"/>
                      </a:schemeClr>
                    </a:solidFill>
                  </a:ln>
                  <a:scene3d>
                    <a:camera prst="orthographicFront"/>
                    <a:lightRig rig="soft" dir="t"/>
                  </a:scene3d>
                  <a:sp3d prstMaterial="translucentPowder"/>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p:cNvGrpSpPr/>
                  <p:nvPr/>
                </p:nvGrpSpPr>
                <p:grpSpPr>
                  <a:xfrm>
                    <a:off x="2457450" y="4876800"/>
                    <a:ext cx="4229100" cy="1371600"/>
                    <a:chOff x="2457450" y="4876800"/>
                    <a:chExt cx="4229100" cy="1371600"/>
                  </a:xfrm>
                </p:grpSpPr>
                <p:cxnSp>
                  <p:nvCxnSpPr>
                    <p:cNvPr id="26" name="Straight Connector 25"/>
                    <p:cNvCxnSpPr/>
                    <p:nvPr/>
                  </p:nvCxnSpPr>
                  <p:spPr>
                    <a:xfrm>
                      <a:off x="2457450" y="4876800"/>
                      <a:ext cx="0" cy="1371600"/>
                    </a:xfrm>
                    <a:prstGeom prst="line">
                      <a:avLst/>
                    </a:prstGeom>
                    <a:ln w="12700">
                      <a:solidFill>
                        <a:schemeClr val="bg1">
                          <a:lumMod val="75000"/>
                        </a:schemeClr>
                      </a:solidFill>
                    </a:ln>
                    <a:effectLst>
                      <a:outerShdw blurRad="50800" dist="50800" dir="5400000" sx="36000" sy="36000" algn="ctr" rotWithShape="0">
                        <a:schemeClr val="bg1">
                          <a:alpha val="84000"/>
                        </a:schemeClr>
                      </a:outerShdw>
                    </a:effectLst>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4572000" y="4876800"/>
                      <a:ext cx="0" cy="1371600"/>
                    </a:xfrm>
                    <a:prstGeom prst="line">
                      <a:avLst/>
                    </a:prstGeom>
                    <a:ln w="12700">
                      <a:solidFill>
                        <a:schemeClr val="bg1">
                          <a:lumMod val="75000"/>
                        </a:schemeClr>
                      </a:solidFill>
                    </a:ln>
                    <a:effectLst>
                      <a:outerShdw blurRad="50800" dist="50800" dir="5400000" sx="36000" sy="36000" algn="ctr" rotWithShape="0">
                        <a:schemeClr val="bg1">
                          <a:alpha val="84000"/>
                        </a:schemeClr>
                      </a:outerShdw>
                    </a:effectLst>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6686550" y="4876800"/>
                      <a:ext cx="0" cy="1371600"/>
                    </a:xfrm>
                    <a:prstGeom prst="line">
                      <a:avLst/>
                    </a:prstGeom>
                    <a:ln w="12700">
                      <a:solidFill>
                        <a:schemeClr val="bg1">
                          <a:lumMod val="75000"/>
                        </a:schemeClr>
                      </a:solidFill>
                    </a:ln>
                    <a:effectLst>
                      <a:outerShdw blurRad="50800" dist="50800" dir="5400000" sx="36000" sy="36000" algn="ctr" rotWithShape="0">
                        <a:schemeClr val="bg1">
                          <a:alpha val="84000"/>
                        </a:schemeClr>
                      </a:outerShdw>
                    </a:effectLst>
                  </p:spPr>
                  <p:style>
                    <a:lnRef idx="1">
                      <a:schemeClr val="accent1"/>
                    </a:lnRef>
                    <a:fillRef idx="0">
                      <a:schemeClr val="accent1"/>
                    </a:fillRef>
                    <a:effectRef idx="0">
                      <a:schemeClr val="accent1"/>
                    </a:effectRef>
                    <a:fontRef idx="minor">
                      <a:schemeClr val="tx1"/>
                    </a:fontRef>
                  </p:style>
                </p:cxnSp>
              </p:grpSp>
            </p:grpSp>
            <p:grpSp>
              <p:nvGrpSpPr>
                <p:cNvPr id="8" name="Group 7"/>
                <p:cNvGrpSpPr/>
                <p:nvPr/>
              </p:nvGrpSpPr>
              <p:grpSpPr>
                <a:xfrm>
                  <a:off x="-306726" y="8039272"/>
                  <a:ext cx="2968917" cy="3119449"/>
                  <a:chOff x="647700" y="4738300"/>
                  <a:chExt cx="1554480" cy="1633297"/>
                </a:xfrm>
              </p:grpSpPr>
              <p:sp>
                <p:nvSpPr>
                  <p:cNvPr id="21" name="Rectangle 20"/>
                  <p:cNvSpPr/>
                  <p:nvPr/>
                </p:nvSpPr>
                <p:spPr>
                  <a:xfrm>
                    <a:off x="647700" y="5029200"/>
                    <a:ext cx="1554480" cy="36576"/>
                  </a:xfrm>
                  <a:prstGeom prst="rect">
                    <a:avLst/>
                  </a:prstGeom>
                  <a:gradFill flip="none" rotWithShape="1">
                    <a:gsLst>
                      <a:gs pos="0">
                        <a:schemeClr val="bg1">
                          <a:alpha val="0"/>
                        </a:schemeClr>
                      </a:gs>
                      <a:gs pos="100000">
                        <a:schemeClr val="bg1"/>
                      </a:gs>
                      <a:gs pos="50000">
                        <a:schemeClr val="bg1">
                          <a:lumMod val="75000"/>
                        </a:schemeClr>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49109" y="4738300"/>
                    <a:ext cx="1232930" cy="262980"/>
                  </a:xfrm>
                  <a:prstGeom prst="rect">
                    <a:avLst/>
                  </a:prstGeom>
                  <a:noFill/>
                </p:spPr>
                <p:txBody>
                  <a:bodyPr wrap="none" rtlCol="0">
                    <a:spAutoFit/>
                  </a:bodyPr>
                  <a:lstStyle/>
                  <a:p>
                    <a:r>
                      <a:rPr lang="en-US" sz="1100" b="1" dirty="0">
                        <a:solidFill>
                          <a:schemeClr val="accent3">
                            <a:lumMod val="75000"/>
                          </a:schemeClr>
                        </a:solidFill>
                      </a:rPr>
                      <a:t>Building Code</a:t>
                    </a:r>
                  </a:p>
                </p:txBody>
              </p:sp>
              <p:sp>
                <p:nvSpPr>
                  <p:cNvPr id="23" name="TextBox 22"/>
                  <p:cNvSpPr txBox="1"/>
                  <p:nvPr/>
                </p:nvSpPr>
                <p:spPr>
                  <a:xfrm>
                    <a:off x="662941" y="5257800"/>
                    <a:ext cx="1524000" cy="1113797"/>
                  </a:xfrm>
                  <a:prstGeom prst="rect">
                    <a:avLst/>
                  </a:prstGeom>
                  <a:noFill/>
                </p:spPr>
                <p:txBody>
                  <a:bodyPr wrap="square" rtlCol="0">
                    <a:spAutoFit/>
                  </a:bodyPr>
                  <a:lstStyle/>
                  <a:p>
                    <a:pPr algn="ctr">
                      <a:spcAft>
                        <a:spcPts val="263"/>
                      </a:spcAft>
                    </a:pPr>
                    <a:r>
                      <a:rPr lang="en-US" sz="1100" dirty="0">
                        <a:solidFill>
                          <a:schemeClr val="tx1">
                            <a:lumMod val="65000"/>
                            <a:lumOff val="35000"/>
                          </a:schemeClr>
                        </a:solidFill>
                        <a:latin typeface="Calibri" charset="0"/>
                        <a:ea typeface="ＭＳ Ｐゴシック" charset="0"/>
                        <a:cs typeface="ＭＳ Ｐゴシック" charset="0"/>
                      </a:rPr>
                      <a:t>2006 Provincial Building Code is the baseline  for comparison.  As Code improves, so does the baseline</a:t>
                    </a:r>
                  </a:p>
                </p:txBody>
              </p:sp>
            </p:grpSp>
            <p:grpSp>
              <p:nvGrpSpPr>
                <p:cNvPr id="9" name="Group 8"/>
                <p:cNvGrpSpPr/>
                <p:nvPr/>
              </p:nvGrpSpPr>
              <p:grpSpPr>
                <a:xfrm>
                  <a:off x="3695490" y="8039272"/>
                  <a:ext cx="2968917" cy="3444445"/>
                  <a:chOff x="647700" y="4738300"/>
                  <a:chExt cx="1554480" cy="1803460"/>
                </a:xfrm>
              </p:grpSpPr>
              <p:sp>
                <p:nvSpPr>
                  <p:cNvPr id="18" name="Rectangle 17"/>
                  <p:cNvSpPr/>
                  <p:nvPr/>
                </p:nvSpPr>
                <p:spPr>
                  <a:xfrm>
                    <a:off x="647700" y="5029200"/>
                    <a:ext cx="1554480" cy="36576"/>
                  </a:xfrm>
                  <a:prstGeom prst="rect">
                    <a:avLst/>
                  </a:prstGeom>
                  <a:gradFill flip="none" rotWithShape="1">
                    <a:gsLst>
                      <a:gs pos="0">
                        <a:schemeClr val="bg1">
                          <a:alpha val="0"/>
                        </a:schemeClr>
                      </a:gs>
                      <a:gs pos="100000">
                        <a:schemeClr val="bg1"/>
                      </a:gs>
                      <a:gs pos="50000">
                        <a:schemeClr val="bg1">
                          <a:lumMod val="75000"/>
                        </a:schemeClr>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849109" y="4738300"/>
                    <a:ext cx="1059653" cy="262980"/>
                  </a:xfrm>
                  <a:prstGeom prst="rect">
                    <a:avLst/>
                  </a:prstGeom>
                  <a:noFill/>
                </p:spPr>
                <p:txBody>
                  <a:bodyPr wrap="none" rtlCol="0">
                    <a:spAutoFit/>
                  </a:bodyPr>
                  <a:lstStyle/>
                  <a:p>
                    <a:r>
                      <a:rPr lang="en-US" sz="1100" b="1" dirty="0">
                        <a:solidFill>
                          <a:schemeClr val="accent3">
                            <a:lumMod val="75000"/>
                          </a:schemeClr>
                        </a:solidFill>
                      </a:rPr>
                      <a:t>Energy Star</a:t>
                    </a:r>
                  </a:p>
                </p:txBody>
              </p:sp>
              <p:sp>
                <p:nvSpPr>
                  <p:cNvPr id="20" name="TextBox 19"/>
                  <p:cNvSpPr txBox="1"/>
                  <p:nvPr/>
                </p:nvSpPr>
                <p:spPr>
                  <a:xfrm>
                    <a:off x="662941" y="5257800"/>
                    <a:ext cx="1524000" cy="1283960"/>
                  </a:xfrm>
                  <a:prstGeom prst="rect">
                    <a:avLst/>
                  </a:prstGeom>
                  <a:noFill/>
                </p:spPr>
                <p:txBody>
                  <a:bodyPr wrap="square" rtlCol="0">
                    <a:spAutoFit/>
                  </a:bodyPr>
                  <a:lstStyle/>
                  <a:p>
                    <a:pPr algn="ctr">
                      <a:spcAft>
                        <a:spcPts val="263"/>
                      </a:spcAft>
                    </a:pPr>
                    <a:r>
                      <a:rPr lang="en-US" sz="1100" dirty="0">
                        <a:solidFill>
                          <a:schemeClr val="tx1">
                            <a:lumMod val="65000"/>
                            <a:lumOff val="35000"/>
                          </a:schemeClr>
                        </a:solidFill>
                        <a:latin typeface="Calibri" charset="0"/>
                        <a:ea typeface="ＭＳ Ｐゴシック" charset="0"/>
                        <a:cs typeface="ＭＳ Ｐゴシック" charset="0"/>
                      </a:rPr>
                      <a:t>Benchmarked against the Building Code, an Energy Star Home is approximately </a:t>
                    </a:r>
                    <a:r>
                      <a:rPr lang="en-US" sz="1100" b="1" dirty="0">
                        <a:latin typeface="Calibri" charset="0"/>
                        <a:ea typeface="ＭＳ Ｐゴシック" charset="0"/>
                        <a:cs typeface="ＭＳ Ｐゴシック" charset="0"/>
                      </a:rPr>
                      <a:t>20% </a:t>
                    </a:r>
                    <a:r>
                      <a:rPr lang="en-US" sz="1100" dirty="0">
                        <a:solidFill>
                          <a:schemeClr val="tx1">
                            <a:lumMod val="65000"/>
                            <a:lumOff val="35000"/>
                          </a:schemeClr>
                        </a:solidFill>
                        <a:latin typeface="Calibri" charset="0"/>
                        <a:ea typeface="ＭＳ Ｐゴシック" charset="0"/>
                        <a:cs typeface="ＭＳ Ｐゴシック" charset="0"/>
                      </a:rPr>
                      <a:t>more energy efficient</a:t>
                    </a:r>
                  </a:p>
                </p:txBody>
              </p:sp>
            </p:grpSp>
            <p:grpSp>
              <p:nvGrpSpPr>
                <p:cNvPr id="10" name="Group 9"/>
                <p:cNvGrpSpPr/>
                <p:nvPr/>
              </p:nvGrpSpPr>
              <p:grpSpPr>
                <a:xfrm>
                  <a:off x="7697706" y="8039273"/>
                  <a:ext cx="2968917" cy="3184201"/>
                  <a:chOff x="647700" y="4738300"/>
                  <a:chExt cx="1554480" cy="1667200"/>
                </a:xfrm>
              </p:grpSpPr>
              <p:sp>
                <p:nvSpPr>
                  <p:cNvPr id="15" name="Rectangle 14"/>
                  <p:cNvSpPr/>
                  <p:nvPr/>
                </p:nvSpPr>
                <p:spPr>
                  <a:xfrm>
                    <a:off x="647700" y="5029200"/>
                    <a:ext cx="1554480" cy="36576"/>
                  </a:xfrm>
                  <a:prstGeom prst="rect">
                    <a:avLst/>
                  </a:prstGeom>
                  <a:gradFill flip="none" rotWithShape="1">
                    <a:gsLst>
                      <a:gs pos="0">
                        <a:schemeClr val="bg1">
                          <a:alpha val="0"/>
                        </a:schemeClr>
                      </a:gs>
                      <a:gs pos="100000">
                        <a:schemeClr val="bg1"/>
                      </a:gs>
                      <a:gs pos="50000">
                        <a:schemeClr val="bg1">
                          <a:lumMod val="75000"/>
                        </a:schemeClr>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849109" y="4738300"/>
                    <a:ext cx="738267" cy="262979"/>
                  </a:xfrm>
                  <a:prstGeom prst="rect">
                    <a:avLst/>
                  </a:prstGeom>
                  <a:noFill/>
                </p:spPr>
                <p:txBody>
                  <a:bodyPr wrap="none" rtlCol="0">
                    <a:spAutoFit/>
                  </a:bodyPr>
                  <a:lstStyle/>
                  <a:p>
                    <a:r>
                      <a:rPr lang="en-US" sz="1100" b="1" dirty="0">
                        <a:solidFill>
                          <a:schemeClr val="accent3">
                            <a:lumMod val="75000"/>
                          </a:schemeClr>
                        </a:solidFill>
                      </a:rPr>
                      <a:t>R-2000</a:t>
                    </a:r>
                  </a:p>
                </p:txBody>
              </p:sp>
              <p:sp>
                <p:nvSpPr>
                  <p:cNvPr id="17" name="TextBox 16"/>
                  <p:cNvSpPr txBox="1"/>
                  <p:nvPr/>
                </p:nvSpPr>
                <p:spPr>
                  <a:xfrm>
                    <a:off x="662941" y="5257800"/>
                    <a:ext cx="1524000" cy="1147700"/>
                  </a:xfrm>
                  <a:prstGeom prst="rect">
                    <a:avLst/>
                  </a:prstGeom>
                  <a:noFill/>
                </p:spPr>
                <p:txBody>
                  <a:bodyPr wrap="square" rtlCol="0">
                    <a:spAutoFit/>
                  </a:bodyPr>
                  <a:lstStyle/>
                  <a:p>
                    <a:pPr algn="ctr">
                      <a:spcAft>
                        <a:spcPts val="263"/>
                      </a:spcAft>
                    </a:pPr>
                    <a:r>
                      <a:rPr lang="en-US" sz="1100" dirty="0">
                        <a:solidFill>
                          <a:schemeClr val="tx1">
                            <a:lumMod val="65000"/>
                            <a:lumOff val="35000"/>
                          </a:schemeClr>
                        </a:solidFill>
                        <a:latin typeface="Calibri" charset="0"/>
                        <a:ea typeface="ＭＳ Ｐゴシック" charset="0"/>
                        <a:cs typeface="ＭＳ Ｐゴシック" charset="0"/>
                      </a:rPr>
                      <a:t>An R-2000 Home is approximately </a:t>
                    </a:r>
                    <a:r>
                      <a:rPr lang="en-US" sz="1100" b="1" dirty="0">
                        <a:solidFill>
                          <a:schemeClr val="tx1">
                            <a:lumMod val="65000"/>
                            <a:lumOff val="35000"/>
                          </a:schemeClr>
                        </a:solidFill>
                        <a:latin typeface="Calibri" charset="0"/>
                        <a:ea typeface="ＭＳ Ｐゴシック" charset="0"/>
                        <a:cs typeface="ＭＳ Ｐゴシック" charset="0"/>
                      </a:rPr>
                      <a:t>50% </a:t>
                    </a:r>
                    <a:r>
                      <a:rPr lang="en-US" sz="1100" dirty="0">
                        <a:solidFill>
                          <a:schemeClr val="tx1">
                            <a:lumMod val="65000"/>
                            <a:lumOff val="35000"/>
                          </a:schemeClr>
                        </a:solidFill>
                        <a:latin typeface="Calibri" charset="0"/>
                        <a:ea typeface="ＭＳ Ｐゴシック" charset="0"/>
                        <a:cs typeface="ＭＳ Ｐゴシック" charset="0"/>
                      </a:rPr>
                      <a:t> more energy efficient than a code built home</a:t>
                    </a:r>
                    <a:r>
                      <a:rPr lang="en-US" sz="1100" b="1" dirty="0">
                        <a:solidFill>
                          <a:schemeClr val="tx1">
                            <a:lumMod val="65000"/>
                            <a:lumOff val="35000"/>
                          </a:schemeClr>
                        </a:solidFill>
                        <a:latin typeface="Calibri" charset="0"/>
                        <a:ea typeface="ＭＳ Ｐゴシック" charset="0"/>
                        <a:cs typeface="ＭＳ Ｐゴシック" charset="0"/>
                      </a:rPr>
                      <a:t> </a:t>
                    </a:r>
                  </a:p>
                  <a:p>
                    <a:pPr algn="ctr">
                      <a:spcAft>
                        <a:spcPts val="263"/>
                      </a:spcAft>
                    </a:pPr>
                    <a:endParaRPr lang="en-US" sz="1100" dirty="0">
                      <a:solidFill>
                        <a:schemeClr val="tx1">
                          <a:lumMod val="65000"/>
                          <a:lumOff val="35000"/>
                        </a:schemeClr>
                      </a:solidFill>
                      <a:latin typeface="Calibri" charset="0"/>
                      <a:ea typeface="ＭＳ Ｐゴシック" charset="0"/>
                      <a:cs typeface="ＭＳ Ｐゴシック" charset="0"/>
                    </a:endParaRPr>
                  </a:p>
                </p:txBody>
              </p:sp>
            </p:grpSp>
            <p:grpSp>
              <p:nvGrpSpPr>
                <p:cNvPr id="11" name="Group 10"/>
                <p:cNvGrpSpPr/>
                <p:nvPr/>
              </p:nvGrpSpPr>
              <p:grpSpPr>
                <a:xfrm>
                  <a:off x="11699922" y="8039269"/>
                  <a:ext cx="2971270" cy="4419432"/>
                  <a:chOff x="647700" y="4738300"/>
                  <a:chExt cx="1555712" cy="2313950"/>
                </a:xfrm>
              </p:grpSpPr>
              <p:sp>
                <p:nvSpPr>
                  <p:cNvPr id="12" name="Rectangle 11"/>
                  <p:cNvSpPr/>
                  <p:nvPr/>
                </p:nvSpPr>
                <p:spPr>
                  <a:xfrm>
                    <a:off x="647700" y="5029200"/>
                    <a:ext cx="1554480" cy="36576"/>
                  </a:xfrm>
                  <a:prstGeom prst="rect">
                    <a:avLst/>
                  </a:prstGeom>
                  <a:gradFill flip="none" rotWithShape="1">
                    <a:gsLst>
                      <a:gs pos="0">
                        <a:schemeClr val="bg1">
                          <a:alpha val="0"/>
                        </a:schemeClr>
                      </a:gs>
                      <a:gs pos="100000">
                        <a:schemeClr val="bg1"/>
                      </a:gs>
                      <a:gs pos="50000">
                        <a:schemeClr val="bg1">
                          <a:lumMod val="75000"/>
                        </a:schemeClr>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849109" y="4738300"/>
                    <a:ext cx="1354303" cy="262980"/>
                  </a:xfrm>
                  <a:prstGeom prst="rect">
                    <a:avLst/>
                  </a:prstGeom>
                  <a:noFill/>
                </p:spPr>
                <p:txBody>
                  <a:bodyPr wrap="none" rtlCol="0">
                    <a:spAutoFit/>
                  </a:bodyPr>
                  <a:lstStyle/>
                  <a:p>
                    <a:r>
                      <a:rPr lang="en-US" sz="1100" b="1" dirty="0">
                        <a:solidFill>
                          <a:schemeClr val="accent3">
                            <a:lumMod val="75000"/>
                          </a:schemeClr>
                        </a:solidFill>
                      </a:rPr>
                      <a:t>Net Zero Ready</a:t>
                    </a:r>
                  </a:p>
                </p:txBody>
              </p:sp>
              <p:sp>
                <p:nvSpPr>
                  <p:cNvPr id="14" name="TextBox 13"/>
                  <p:cNvSpPr txBox="1"/>
                  <p:nvPr/>
                </p:nvSpPr>
                <p:spPr>
                  <a:xfrm>
                    <a:off x="662941" y="5257800"/>
                    <a:ext cx="1524000" cy="1794450"/>
                  </a:xfrm>
                  <a:prstGeom prst="rect">
                    <a:avLst/>
                  </a:prstGeom>
                  <a:noFill/>
                </p:spPr>
                <p:txBody>
                  <a:bodyPr wrap="square" rtlCol="0">
                    <a:spAutoFit/>
                  </a:bodyPr>
                  <a:lstStyle/>
                  <a:p>
                    <a:pPr algn="ctr">
                      <a:spcAft>
                        <a:spcPts val="263"/>
                      </a:spcAft>
                    </a:pPr>
                    <a:r>
                      <a:rPr lang="en-US" sz="1100" dirty="0">
                        <a:solidFill>
                          <a:schemeClr val="tx1">
                            <a:lumMod val="65000"/>
                            <a:lumOff val="35000"/>
                          </a:schemeClr>
                        </a:solidFill>
                        <a:latin typeface="Calibri" charset="0"/>
                        <a:ea typeface="ＭＳ Ｐゴシック" charset="0"/>
                        <a:cs typeface="ＭＳ Ｐゴシック" charset="0"/>
                      </a:rPr>
                      <a:t>The Net Zero Ready Home is approximately 80% more energy efficient with additional features to allow for installation of solar thermal and PV.</a:t>
                    </a:r>
                  </a:p>
                </p:txBody>
              </p:sp>
            </p:grpSp>
          </p:grpSp>
          <p:graphicFrame>
            <p:nvGraphicFramePr>
              <p:cNvPr id="30" name="Diagram 29"/>
              <p:cNvGraphicFramePr/>
              <p:nvPr>
                <p:extLst>
                  <p:ext uri="{D42A27DB-BD31-4B8C-83A1-F6EECF244321}">
                    <p14:modId xmlns:p14="http://schemas.microsoft.com/office/powerpoint/2010/main" val="1094492424"/>
                  </p:ext>
                </p:extLst>
              </p:nvPr>
            </p:nvGraphicFramePr>
            <p:xfrm>
              <a:off x="4694238" y="1381301"/>
              <a:ext cx="13273290" cy="711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sp>
          <p:nvSpPr>
            <p:cNvPr id="31" name="TextBox 30"/>
            <p:cNvSpPr txBox="1"/>
            <p:nvPr/>
          </p:nvSpPr>
          <p:spPr>
            <a:xfrm>
              <a:off x="2141377" y="995699"/>
              <a:ext cx="12439322" cy="949995"/>
            </a:xfrm>
            <a:prstGeom prst="rect">
              <a:avLst/>
            </a:prstGeom>
            <a:noFill/>
          </p:spPr>
          <p:txBody>
            <a:bodyPr wrap="none" rtlCol="0">
              <a:spAutoFit/>
            </a:bodyPr>
            <a:lstStyle/>
            <a:p>
              <a:r>
                <a:rPr lang="en-US" sz="2600" b="1" dirty="0">
                  <a:solidFill>
                    <a:schemeClr val="accent3">
                      <a:lumMod val="75000"/>
                    </a:schemeClr>
                  </a:solidFill>
                </a:rPr>
                <a:t>Building Sustainable Path to Healthy Housing</a:t>
              </a:r>
            </a:p>
          </p:txBody>
        </p:sp>
      </p:grpSp>
      <p:pic>
        <p:nvPicPr>
          <p:cNvPr id="4" name="Picture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49153" y="3051882"/>
            <a:ext cx="822700" cy="873167"/>
          </a:xfrm>
          <a:prstGeom prst="rect">
            <a:avLst/>
          </a:prstGeom>
        </p:spPr>
      </p:pic>
      <p:pic>
        <p:nvPicPr>
          <p:cNvPr id="5" name="Picture 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590130" y="3349621"/>
            <a:ext cx="627965" cy="858284"/>
          </a:xfrm>
          <a:prstGeom prst="rect">
            <a:avLst/>
          </a:prstGeom>
        </p:spPr>
      </p:pic>
      <p:pic>
        <p:nvPicPr>
          <p:cNvPr id="32" name="Picture 3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464075" y="3328776"/>
            <a:ext cx="837135" cy="362166"/>
          </a:xfrm>
          <a:prstGeom prst="rect">
            <a:avLst/>
          </a:prstGeom>
        </p:spPr>
      </p:pic>
      <p:sp>
        <p:nvSpPr>
          <p:cNvPr id="34" name="TextBox 33"/>
          <p:cNvSpPr txBox="1"/>
          <p:nvPr/>
        </p:nvSpPr>
        <p:spPr>
          <a:xfrm>
            <a:off x="2989846" y="2561488"/>
            <a:ext cx="446999" cy="378951"/>
          </a:xfrm>
          <a:prstGeom prst="rect">
            <a:avLst/>
          </a:prstGeom>
          <a:noFill/>
        </p:spPr>
        <p:txBody>
          <a:bodyPr wrap="square" lIns="40005" tIns="20003" rIns="40005" bIns="20003" rtlCol="0">
            <a:spAutoFit/>
          </a:bodyPr>
          <a:lstStyle/>
          <a:p>
            <a:r>
              <a:rPr lang="en-CA" sz="1100" dirty="0"/>
              <a:t>20% better</a:t>
            </a:r>
          </a:p>
        </p:txBody>
      </p:sp>
      <p:sp>
        <p:nvSpPr>
          <p:cNvPr id="35" name="TextBox 34"/>
          <p:cNvSpPr txBox="1"/>
          <p:nvPr/>
        </p:nvSpPr>
        <p:spPr>
          <a:xfrm>
            <a:off x="2087830" y="3977427"/>
            <a:ext cx="446999" cy="378951"/>
          </a:xfrm>
          <a:prstGeom prst="rect">
            <a:avLst/>
          </a:prstGeom>
          <a:noFill/>
        </p:spPr>
        <p:txBody>
          <a:bodyPr wrap="square" lIns="40005" tIns="20003" rIns="40005" bIns="20003" rtlCol="0">
            <a:spAutoFit/>
          </a:bodyPr>
          <a:lstStyle/>
          <a:p>
            <a:r>
              <a:rPr lang="en-CA" sz="1100" dirty="0"/>
              <a:t>Ground zero</a:t>
            </a:r>
          </a:p>
        </p:txBody>
      </p:sp>
      <p:sp>
        <p:nvSpPr>
          <p:cNvPr id="36" name="TextBox 35"/>
          <p:cNvSpPr txBox="1"/>
          <p:nvPr/>
        </p:nvSpPr>
        <p:spPr>
          <a:xfrm>
            <a:off x="4049172" y="1537125"/>
            <a:ext cx="1067641" cy="209674"/>
          </a:xfrm>
          <a:prstGeom prst="rect">
            <a:avLst/>
          </a:prstGeom>
          <a:noFill/>
        </p:spPr>
        <p:txBody>
          <a:bodyPr wrap="square" lIns="40005" tIns="20003" rIns="40005" bIns="20003" rtlCol="0">
            <a:spAutoFit/>
          </a:bodyPr>
          <a:lstStyle/>
          <a:p>
            <a:r>
              <a:rPr lang="en-CA" sz="1100" dirty="0"/>
              <a:t>50% better</a:t>
            </a:r>
          </a:p>
        </p:txBody>
      </p:sp>
      <p:sp>
        <p:nvSpPr>
          <p:cNvPr id="37" name="TextBox 36"/>
          <p:cNvSpPr txBox="1"/>
          <p:nvPr/>
        </p:nvSpPr>
        <p:spPr>
          <a:xfrm>
            <a:off x="5467947" y="783126"/>
            <a:ext cx="797385" cy="209674"/>
          </a:xfrm>
          <a:prstGeom prst="rect">
            <a:avLst/>
          </a:prstGeom>
          <a:noFill/>
        </p:spPr>
        <p:txBody>
          <a:bodyPr wrap="square" lIns="40005" tIns="20003" rIns="40005" bIns="20003" rtlCol="0">
            <a:spAutoFit/>
          </a:bodyPr>
          <a:lstStyle/>
          <a:p>
            <a:r>
              <a:rPr lang="en-CA" sz="1100" dirty="0"/>
              <a:t>80% better</a:t>
            </a:r>
          </a:p>
        </p:txBody>
      </p:sp>
      <p:sp>
        <p:nvSpPr>
          <p:cNvPr id="38" name="TextBox 37"/>
          <p:cNvSpPr txBox="1"/>
          <p:nvPr/>
        </p:nvSpPr>
        <p:spPr>
          <a:xfrm>
            <a:off x="7464075" y="1841423"/>
            <a:ext cx="1224432" cy="548228"/>
          </a:xfrm>
          <a:prstGeom prst="rect">
            <a:avLst/>
          </a:prstGeom>
          <a:noFill/>
        </p:spPr>
        <p:txBody>
          <a:bodyPr wrap="square" lIns="40005" tIns="20003" rIns="40005" bIns="20003" rtlCol="0">
            <a:spAutoFit/>
          </a:bodyPr>
          <a:lstStyle/>
          <a:p>
            <a:r>
              <a:rPr lang="en-CA" sz="1100" dirty="0"/>
              <a:t>Produces as much energy as it consumes</a:t>
            </a:r>
          </a:p>
        </p:txBody>
      </p:sp>
      <p:pic>
        <p:nvPicPr>
          <p:cNvPr id="33" name="Picture 3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994876" y="1153932"/>
            <a:ext cx="1931838" cy="772793"/>
          </a:xfrm>
          <a:prstGeom prst="rect">
            <a:avLst/>
          </a:prstGeom>
        </p:spPr>
      </p:pic>
      <p:sp>
        <p:nvSpPr>
          <p:cNvPr id="39" name="TextBox 38"/>
          <p:cNvSpPr txBox="1"/>
          <p:nvPr/>
        </p:nvSpPr>
        <p:spPr>
          <a:xfrm>
            <a:off x="7820295" y="464136"/>
            <a:ext cx="868212" cy="209674"/>
          </a:xfrm>
          <a:prstGeom prst="rect">
            <a:avLst/>
          </a:prstGeom>
          <a:noFill/>
        </p:spPr>
        <p:txBody>
          <a:bodyPr wrap="square" lIns="40005" tIns="20003" rIns="40005" bIns="20003" rtlCol="0">
            <a:spAutoFit/>
          </a:bodyPr>
          <a:lstStyle/>
          <a:p>
            <a:r>
              <a:rPr lang="en-CA" sz="1100" dirty="0"/>
              <a:t>100% better</a:t>
            </a:r>
          </a:p>
        </p:txBody>
      </p:sp>
    </p:spTree>
    <p:extLst>
      <p:ext uri="{BB962C8B-B14F-4D97-AF65-F5344CB8AC3E}">
        <p14:creationId xmlns:p14="http://schemas.microsoft.com/office/powerpoint/2010/main" val="1171156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sz="quarter" idx="13"/>
          </p:nvPr>
        </p:nvPicPr>
        <p:blipFill>
          <a:blip r:embed="rId2"/>
          <a:srcRect t="6367" b="6367"/>
          <a:stretch>
            <a:fillRect/>
          </a:stretch>
        </p:blipFill>
        <p:spPr>
          <a:xfrm>
            <a:off x="0" y="0"/>
            <a:ext cx="7902575" cy="5321300"/>
          </a:xfrm>
        </p:spPr>
      </p:pic>
      <p:pic>
        <p:nvPicPr>
          <p:cNvPr id="3" name="Picture 2"/>
          <p:cNvPicPr>
            <a:picLocks noChangeAspect="1"/>
          </p:cNvPicPr>
          <p:nvPr/>
        </p:nvPicPr>
        <p:blipFill>
          <a:blip r:embed="rId3"/>
          <a:stretch>
            <a:fillRect/>
          </a:stretch>
        </p:blipFill>
        <p:spPr>
          <a:xfrm>
            <a:off x="964640" y="4073591"/>
            <a:ext cx="2970255" cy="2495418"/>
          </a:xfrm>
          <a:prstGeom prst="rect">
            <a:avLst/>
          </a:prstGeom>
        </p:spPr>
      </p:pic>
    </p:spTree>
    <p:extLst>
      <p:ext uri="{BB962C8B-B14F-4D97-AF65-F5344CB8AC3E}">
        <p14:creationId xmlns:p14="http://schemas.microsoft.com/office/powerpoint/2010/main" val="30628867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sz="quarter" idx="13"/>
          </p:nvPr>
        </p:nvPicPr>
        <p:blipFill>
          <a:blip r:embed="rId2"/>
          <a:srcRect t="14065" b="14065"/>
          <a:stretch>
            <a:fillRect/>
          </a:stretch>
        </p:blipFill>
        <p:spPr>
          <a:xfrm>
            <a:off x="847920" y="0"/>
            <a:ext cx="7797643" cy="4915873"/>
          </a:xfrm>
        </p:spPr>
      </p:pic>
      <p:pic>
        <p:nvPicPr>
          <p:cNvPr id="6" name="Picture 5"/>
          <p:cNvPicPr>
            <a:picLocks noChangeAspect="1"/>
          </p:cNvPicPr>
          <p:nvPr/>
        </p:nvPicPr>
        <p:blipFill>
          <a:blip r:embed="rId3"/>
          <a:stretch>
            <a:fillRect/>
          </a:stretch>
        </p:blipFill>
        <p:spPr>
          <a:xfrm>
            <a:off x="-187334" y="4785213"/>
            <a:ext cx="4480777" cy="2072787"/>
          </a:xfrm>
          <a:prstGeom prst="rect">
            <a:avLst/>
          </a:prstGeom>
        </p:spPr>
      </p:pic>
      <p:pic>
        <p:nvPicPr>
          <p:cNvPr id="3" name="Picture 2"/>
          <p:cNvPicPr>
            <a:picLocks noChangeAspect="1"/>
          </p:cNvPicPr>
          <p:nvPr/>
        </p:nvPicPr>
        <p:blipFill>
          <a:blip r:embed="rId4"/>
          <a:stretch>
            <a:fillRect/>
          </a:stretch>
        </p:blipFill>
        <p:spPr>
          <a:xfrm>
            <a:off x="6623872" y="5159504"/>
            <a:ext cx="2021691" cy="1698495"/>
          </a:xfrm>
          <a:prstGeom prst="rect">
            <a:avLst/>
          </a:prstGeom>
        </p:spPr>
      </p:pic>
    </p:spTree>
    <p:extLst>
      <p:ext uri="{BB962C8B-B14F-4D97-AF65-F5344CB8AC3E}">
        <p14:creationId xmlns:p14="http://schemas.microsoft.com/office/powerpoint/2010/main" val="3644599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3" name="Slide Number Placeholder 1">
            <a:extLst>
              <a:ext uri="{FF2B5EF4-FFF2-40B4-BE49-F238E27FC236}">
                <a16:creationId xmlns:a16="http://schemas.microsoft.com/office/drawing/2014/main" id="{0887C038-B0BF-4DBC-A1FD-3D9C37AF6058}"/>
              </a:ext>
            </a:extLst>
          </p:cNvPr>
          <p:cNvSpPr>
            <a:spLocks noGrp="1"/>
          </p:cNvSpPr>
          <p:nvPr>
            <p:ph type="sldNum" sz="quarter" idx="12"/>
          </p:nvPr>
        </p:nvSpPr>
        <p:spPr>
          <a:noFill/>
        </p:spPr>
        <p:txBody>
          <a:bodyPr>
            <a:normAutofit lnSpcReduction="10000"/>
          </a:bodyPr>
          <a:lstStyle>
            <a:lvl1pPr eaLnBrk="0" hangingPunct="0">
              <a:spcBef>
                <a:spcPct val="60000"/>
              </a:spcBef>
              <a:buClr>
                <a:schemeClr val="tx1"/>
              </a:buClr>
              <a:defRPr sz="3000">
                <a:solidFill>
                  <a:schemeClr val="tx1"/>
                </a:solidFill>
                <a:latin typeface="Arial" panose="020B0604020202020204" pitchFamily="34" charset="0"/>
              </a:defRPr>
            </a:lvl1pPr>
            <a:lvl2pPr marL="742950" indent="-285750" eaLnBrk="0" hangingPunct="0">
              <a:spcBef>
                <a:spcPct val="40000"/>
              </a:spcBef>
              <a:buClr>
                <a:schemeClr val="tx1"/>
              </a:buClr>
              <a:buChar char="–"/>
              <a:defRPr sz="2600">
                <a:solidFill>
                  <a:schemeClr val="tx1"/>
                </a:solidFill>
                <a:latin typeface="Arial" panose="020B0604020202020204" pitchFamily="34" charset="0"/>
              </a:defRPr>
            </a:lvl2pPr>
            <a:lvl3pPr marL="1143000" indent="-228600" eaLnBrk="0" hangingPunct="0">
              <a:lnSpc>
                <a:spcPct val="95000"/>
              </a:lnSpc>
              <a:spcBef>
                <a:spcPct val="35000"/>
              </a:spcBef>
              <a:buClr>
                <a:schemeClr val="tx1"/>
              </a:buClr>
              <a:defRPr sz="2400">
                <a:solidFill>
                  <a:schemeClr val="tx1"/>
                </a:solidFill>
                <a:latin typeface="Arial" panose="020B0604020202020204" pitchFamily="34" charset="0"/>
              </a:defRPr>
            </a:lvl3pPr>
            <a:lvl4pPr marL="1600200" indent="-228600" eaLnBrk="0" hangingPunct="0">
              <a:lnSpc>
                <a:spcPct val="75000"/>
              </a:lnSpc>
              <a:spcBef>
                <a:spcPct val="30000"/>
              </a:spcBef>
              <a:buClr>
                <a:schemeClr val="tx1"/>
              </a:buClr>
              <a:buChar char="–"/>
              <a:defRPr sz="2000">
                <a:solidFill>
                  <a:schemeClr val="tx1"/>
                </a:solidFill>
                <a:latin typeface="Arial" panose="020B0604020202020204" pitchFamily="34" charset="0"/>
              </a:defRPr>
            </a:lvl4pPr>
            <a:lvl5pPr marL="2057400" indent="-228600" eaLnBrk="0" hangingPunct="0">
              <a:lnSpc>
                <a:spcPct val="75000"/>
              </a:lnSpc>
              <a:spcBef>
                <a:spcPct val="30000"/>
              </a:spcBef>
              <a:buClr>
                <a:schemeClr val="tx1"/>
              </a:buClr>
              <a:buChar char="»"/>
              <a:defRPr>
                <a:solidFill>
                  <a:schemeClr val="tx1"/>
                </a:solidFill>
                <a:latin typeface="Arial" panose="020B0604020202020204" pitchFamily="34" charset="0"/>
              </a:defRPr>
            </a:lvl5pPr>
            <a:lvl6pPr marL="2514600" indent="-228600" eaLnBrk="0" fontAlgn="base" hangingPunct="0">
              <a:lnSpc>
                <a:spcPct val="75000"/>
              </a:lnSpc>
              <a:spcBef>
                <a:spcPct val="30000"/>
              </a:spcBef>
              <a:spcAft>
                <a:spcPct val="0"/>
              </a:spcAft>
              <a:buClr>
                <a:schemeClr val="tx1"/>
              </a:buClr>
              <a:buChar char="»"/>
              <a:defRPr>
                <a:solidFill>
                  <a:schemeClr val="tx1"/>
                </a:solidFill>
                <a:latin typeface="Arial" panose="020B0604020202020204" pitchFamily="34" charset="0"/>
              </a:defRPr>
            </a:lvl6pPr>
            <a:lvl7pPr marL="2971800" indent="-228600" eaLnBrk="0" fontAlgn="base" hangingPunct="0">
              <a:lnSpc>
                <a:spcPct val="75000"/>
              </a:lnSpc>
              <a:spcBef>
                <a:spcPct val="30000"/>
              </a:spcBef>
              <a:spcAft>
                <a:spcPct val="0"/>
              </a:spcAft>
              <a:buClr>
                <a:schemeClr val="tx1"/>
              </a:buClr>
              <a:buChar char="»"/>
              <a:defRPr>
                <a:solidFill>
                  <a:schemeClr val="tx1"/>
                </a:solidFill>
                <a:latin typeface="Arial" panose="020B0604020202020204" pitchFamily="34" charset="0"/>
              </a:defRPr>
            </a:lvl7pPr>
            <a:lvl8pPr marL="3429000" indent="-228600" eaLnBrk="0" fontAlgn="base" hangingPunct="0">
              <a:lnSpc>
                <a:spcPct val="75000"/>
              </a:lnSpc>
              <a:spcBef>
                <a:spcPct val="30000"/>
              </a:spcBef>
              <a:spcAft>
                <a:spcPct val="0"/>
              </a:spcAft>
              <a:buClr>
                <a:schemeClr val="tx1"/>
              </a:buClr>
              <a:buChar char="»"/>
              <a:defRPr>
                <a:solidFill>
                  <a:schemeClr val="tx1"/>
                </a:solidFill>
                <a:latin typeface="Arial" panose="020B0604020202020204" pitchFamily="34" charset="0"/>
              </a:defRPr>
            </a:lvl8pPr>
            <a:lvl9pPr marL="3886200" indent="-228600" eaLnBrk="0" fontAlgn="base" hangingPunct="0">
              <a:lnSpc>
                <a:spcPct val="75000"/>
              </a:lnSpc>
              <a:spcBef>
                <a:spcPct val="30000"/>
              </a:spcBef>
              <a:spcAft>
                <a:spcPct val="0"/>
              </a:spcAft>
              <a:buClr>
                <a:schemeClr val="tx1"/>
              </a:buClr>
              <a:buChar char="»"/>
              <a:defRPr>
                <a:solidFill>
                  <a:schemeClr val="tx1"/>
                </a:solidFill>
                <a:latin typeface="Arial" panose="020B0604020202020204" pitchFamily="34" charset="0"/>
              </a:defRPr>
            </a:lvl9pPr>
          </a:lstStyle>
          <a:p>
            <a:pPr eaLnBrk="1" fontAlgn="base" hangingPunct="1">
              <a:spcBef>
                <a:spcPct val="20000"/>
              </a:spcBef>
              <a:spcAft>
                <a:spcPct val="0"/>
              </a:spcAft>
              <a:buClrTx/>
            </a:pPr>
            <a:fld id="{E8BFDC7E-8304-498D-A566-6ED05DF8EC39}" type="slidenum">
              <a:rPr lang="en-US" altLang="en-US" sz="1400">
                <a:solidFill>
                  <a:srgbClr val="FFFFFF"/>
                </a:solidFill>
              </a:rPr>
              <a:pPr eaLnBrk="1" fontAlgn="base" hangingPunct="1">
                <a:spcBef>
                  <a:spcPct val="20000"/>
                </a:spcBef>
                <a:spcAft>
                  <a:spcPct val="0"/>
                </a:spcAft>
                <a:buClrTx/>
              </a:pPr>
              <a:t>23</a:t>
            </a:fld>
            <a:endParaRPr lang="en-US" altLang="en-US" sz="1400">
              <a:solidFill>
                <a:srgbClr val="FFFFFF"/>
              </a:solidFill>
            </a:endParaRPr>
          </a:p>
        </p:txBody>
      </p:sp>
      <p:sp>
        <p:nvSpPr>
          <p:cNvPr id="24578" name="Rectangle 4">
            <a:extLst>
              <a:ext uri="{FF2B5EF4-FFF2-40B4-BE49-F238E27FC236}">
                <a16:creationId xmlns:a16="http://schemas.microsoft.com/office/drawing/2014/main" id="{E80971AD-ACE5-4DBD-84CE-074C6FFB5E23}"/>
              </a:ext>
            </a:extLst>
          </p:cNvPr>
          <p:cNvSpPr>
            <a:spLocks noGrp="1" noChangeArrowheads="1"/>
          </p:cNvSpPr>
          <p:nvPr>
            <p:ph type="title"/>
          </p:nvPr>
        </p:nvSpPr>
        <p:spPr>
          <a:xfrm>
            <a:off x="670791" y="765175"/>
            <a:ext cx="7638073" cy="1143000"/>
          </a:xfrm>
          <a:noFill/>
        </p:spPr>
        <p:txBody>
          <a:bodyPr>
            <a:normAutofit fontScale="90000"/>
          </a:bodyPr>
          <a:lstStyle/>
          <a:p>
            <a:pPr eaLnBrk="1" hangingPunct="1"/>
            <a:r>
              <a:rPr lang="en-CA" altLang="en-US" sz="4000" dirty="0"/>
              <a:t>Standing Tree to Standing Home.</a:t>
            </a:r>
            <a:br>
              <a:rPr lang="en-CA" altLang="en-US" sz="4000" dirty="0"/>
            </a:br>
            <a:r>
              <a:rPr lang="en-CA" altLang="en-US" sz="4000" dirty="0"/>
              <a:t> </a:t>
            </a:r>
            <a:br>
              <a:rPr lang="en-CA" altLang="en-US" sz="4000" dirty="0"/>
            </a:br>
            <a:r>
              <a:rPr lang="en-CA" altLang="en-US" sz="4000" dirty="0"/>
              <a:t>Course: Home Builders Program</a:t>
            </a:r>
          </a:p>
        </p:txBody>
      </p:sp>
      <p:pic>
        <p:nvPicPr>
          <p:cNvPr id="457736" name="Picture 8" descr="PIC_0412">
            <a:extLst>
              <a:ext uri="{FF2B5EF4-FFF2-40B4-BE49-F238E27FC236}">
                <a16:creationId xmlns:a16="http://schemas.microsoft.com/office/drawing/2014/main" id="{E40B0E17-2D39-4815-826E-0300FB0DEA5A}"/>
              </a:ext>
            </a:extLst>
          </p:cNvPr>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rcRect/>
          <a:stretch>
            <a:fillRect/>
          </a:stretch>
        </p:blipFill>
        <p:spPr>
          <a:xfrm>
            <a:off x="1709738" y="2636840"/>
            <a:ext cx="2771775" cy="277177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457741" name="Text Box 13">
            <a:extLst>
              <a:ext uri="{FF2B5EF4-FFF2-40B4-BE49-F238E27FC236}">
                <a16:creationId xmlns:a16="http://schemas.microsoft.com/office/drawing/2014/main" id="{39DF6538-5315-4301-897C-C4B2690374D3}"/>
              </a:ext>
            </a:extLst>
          </p:cNvPr>
          <p:cNvSpPr txBox="1">
            <a:spLocks noChangeArrowheads="1"/>
          </p:cNvSpPr>
          <p:nvPr/>
        </p:nvSpPr>
        <p:spPr bwMode="auto">
          <a:xfrm>
            <a:off x="955878" y="5661025"/>
            <a:ext cx="3669702"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square">
            <a:spAutoFit/>
          </a:bodyPr>
          <a:lstStyle/>
          <a:p>
            <a:pPr fontAlgn="base">
              <a:spcBef>
                <a:spcPct val="50000"/>
              </a:spcBef>
              <a:spcAft>
                <a:spcPct val="0"/>
              </a:spcAft>
              <a:defRPr/>
            </a:pPr>
            <a:r>
              <a:rPr lang="en-CA" altLang="en-US" sz="3600" b="1" dirty="0">
                <a:solidFill>
                  <a:srgbClr val="F1B60F"/>
                </a:solidFill>
                <a:effectLst>
                  <a:outerShdw blurRad="38100" dist="38100" dir="2700000" algn="tl">
                    <a:srgbClr val="000000"/>
                  </a:outerShdw>
                </a:effectLst>
                <a:latin typeface="Comic Sans MS" pitchFamily="66" charset="0"/>
              </a:rPr>
              <a:t>60 Trees</a:t>
            </a:r>
          </a:p>
        </p:txBody>
      </p:sp>
      <p:sp>
        <p:nvSpPr>
          <p:cNvPr id="457744" name="Text Box 16">
            <a:extLst>
              <a:ext uri="{FF2B5EF4-FFF2-40B4-BE49-F238E27FC236}">
                <a16:creationId xmlns:a16="http://schemas.microsoft.com/office/drawing/2014/main" id="{D74195D6-35AE-488D-A206-E1765251BDA5}"/>
              </a:ext>
            </a:extLst>
          </p:cNvPr>
          <p:cNvSpPr txBox="1">
            <a:spLocks noChangeArrowheads="1"/>
          </p:cNvSpPr>
          <p:nvPr/>
        </p:nvSpPr>
        <p:spPr bwMode="auto">
          <a:xfrm>
            <a:off x="3659649" y="5734050"/>
            <a:ext cx="4844829"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square">
            <a:spAutoFit/>
          </a:bodyPr>
          <a:lstStyle/>
          <a:p>
            <a:pPr fontAlgn="base">
              <a:spcBef>
                <a:spcPct val="50000"/>
              </a:spcBef>
              <a:spcAft>
                <a:spcPct val="0"/>
              </a:spcAft>
              <a:defRPr/>
            </a:pPr>
            <a:r>
              <a:rPr lang="en-CA" altLang="en-US" sz="3600" b="1" dirty="0">
                <a:solidFill>
                  <a:srgbClr val="F1B60F"/>
                </a:solidFill>
                <a:effectLst>
                  <a:outerShdw blurRad="38100" dist="38100" dir="2700000" algn="tl">
                    <a:srgbClr val="000000"/>
                  </a:outerShdw>
                </a:effectLst>
                <a:latin typeface="Comic Sans MS" pitchFamily="66" charset="0"/>
              </a:rPr>
              <a:t>=     1   House</a:t>
            </a:r>
          </a:p>
        </p:txBody>
      </p:sp>
      <p:pic>
        <p:nvPicPr>
          <p:cNvPr id="457746" name="Picture 18" descr="P6230050">
            <a:extLst>
              <a:ext uri="{FF2B5EF4-FFF2-40B4-BE49-F238E27FC236}">
                <a16:creationId xmlns:a16="http://schemas.microsoft.com/office/drawing/2014/main" id="{9C54644B-590E-4544-AE5C-E738E95717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25580" y="2565400"/>
            <a:ext cx="3078956" cy="2808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6592125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57736"/>
                                        </p:tgtEl>
                                        <p:attrNameLst>
                                          <p:attrName>style.visibility</p:attrName>
                                        </p:attrNameLst>
                                      </p:cBhvr>
                                      <p:to>
                                        <p:strVal val="visible"/>
                                      </p:to>
                                    </p:set>
                                    <p:animEffect transition="in" filter="fade">
                                      <p:cBhvr>
                                        <p:cTn id="7" dur="500"/>
                                        <p:tgtEl>
                                          <p:spTgt spid="457736"/>
                                        </p:tgtEl>
                                      </p:cBhvr>
                                    </p:animEffect>
                                  </p:childTnLst>
                                </p:cTn>
                              </p:par>
                              <p:par>
                                <p:cTn id="8" presetID="10" presetClass="entr" presetSubtype="0" fill="hold" nodeType="withEffect">
                                  <p:stCondLst>
                                    <p:cond delay="0"/>
                                  </p:stCondLst>
                                  <p:childTnLst>
                                    <p:set>
                                      <p:cBhvr>
                                        <p:cTn id="9" dur="1" fill="hold">
                                          <p:stCondLst>
                                            <p:cond delay="0"/>
                                          </p:stCondLst>
                                        </p:cTn>
                                        <p:tgtEl>
                                          <p:spTgt spid="457741">
                                            <p:txEl>
                                              <p:pRg st="0" end="0"/>
                                            </p:txEl>
                                          </p:spTgt>
                                        </p:tgtEl>
                                        <p:attrNameLst>
                                          <p:attrName>style.visibility</p:attrName>
                                        </p:attrNameLst>
                                      </p:cBhvr>
                                      <p:to>
                                        <p:strVal val="visible"/>
                                      </p:to>
                                    </p:set>
                                    <p:animEffect transition="in" filter="fade">
                                      <p:cBhvr>
                                        <p:cTn id="10" dur="500"/>
                                        <p:tgtEl>
                                          <p:spTgt spid="457741">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457746"/>
                                        </p:tgtEl>
                                        <p:attrNameLst>
                                          <p:attrName>style.visibility</p:attrName>
                                        </p:attrNameLst>
                                      </p:cBhvr>
                                      <p:to>
                                        <p:strVal val="visible"/>
                                      </p:to>
                                    </p:set>
                                    <p:animEffect transition="in" filter="fade">
                                      <p:cBhvr>
                                        <p:cTn id="15" dur="500"/>
                                        <p:tgtEl>
                                          <p:spTgt spid="45774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57744"/>
                                        </p:tgtEl>
                                        <p:attrNameLst>
                                          <p:attrName>style.visibility</p:attrName>
                                        </p:attrNameLst>
                                      </p:cBhvr>
                                      <p:to>
                                        <p:strVal val="visible"/>
                                      </p:to>
                                    </p:set>
                                    <p:animEffect transition="in" filter="fade">
                                      <p:cBhvr>
                                        <p:cTn id="18" dur="500"/>
                                        <p:tgtEl>
                                          <p:spTgt spid="4577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774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6" name="Slide Number Placeholder 1">
            <a:extLst>
              <a:ext uri="{FF2B5EF4-FFF2-40B4-BE49-F238E27FC236}">
                <a16:creationId xmlns:a16="http://schemas.microsoft.com/office/drawing/2014/main" id="{37824193-7D0D-4D70-A7BD-121E39C037D0}"/>
              </a:ext>
            </a:extLst>
          </p:cNvPr>
          <p:cNvSpPr>
            <a:spLocks noGrp="1"/>
          </p:cNvSpPr>
          <p:nvPr>
            <p:ph type="sldNum" sz="quarter" idx="12"/>
          </p:nvPr>
        </p:nvSpPr>
        <p:spPr>
          <a:noFill/>
        </p:spPr>
        <p:txBody>
          <a:bodyPr>
            <a:normAutofit lnSpcReduction="10000"/>
          </a:bodyPr>
          <a:lstStyle>
            <a:lvl1pPr eaLnBrk="0" hangingPunct="0">
              <a:spcBef>
                <a:spcPct val="60000"/>
              </a:spcBef>
              <a:buClr>
                <a:schemeClr val="tx1"/>
              </a:buClr>
              <a:defRPr sz="3000">
                <a:solidFill>
                  <a:schemeClr val="tx1"/>
                </a:solidFill>
                <a:latin typeface="Arial" panose="020B0604020202020204" pitchFamily="34" charset="0"/>
              </a:defRPr>
            </a:lvl1pPr>
            <a:lvl2pPr marL="742950" indent="-285750" eaLnBrk="0" hangingPunct="0">
              <a:spcBef>
                <a:spcPct val="40000"/>
              </a:spcBef>
              <a:buClr>
                <a:schemeClr val="tx1"/>
              </a:buClr>
              <a:buChar char="–"/>
              <a:defRPr sz="2600">
                <a:solidFill>
                  <a:schemeClr val="tx1"/>
                </a:solidFill>
                <a:latin typeface="Arial" panose="020B0604020202020204" pitchFamily="34" charset="0"/>
              </a:defRPr>
            </a:lvl2pPr>
            <a:lvl3pPr marL="1143000" indent="-228600" eaLnBrk="0" hangingPunct="0">
              <a:lnSpc>
                <a:spcPct val="95000"/>
              </a:lnSpc>
              <a:spcBef>
                <a:spcPct val="35000"/>
              </a:spcBef>
              <a:buClr>
                <a:schemeClr val="tx1"/>
              </a:buClr>
              <a:defRPr sz="2400">
                <a:solidFill>
                  <a:schemeClr val="tx1"/>
                </a:solidFill>
                <a:latin typeface="Arial" panose="020B0604020202020204" pitchFamily="34" charset="0"/>
              </a:defRPr>
            </a:lvl3pPr>
            <a:lvl4pPr marL="1600200" indent="-228600" eaLnBrk="0" hangingPunct="0">
              <a:lnSpc>
                <a:spcPct val="75000"/>
              </a:lnSpc>
              <a:spcBef>
                <a:spcPct val="30000"/>
              </a:spcBef>
              <a:buClr>
                <a:schemeClr val="tx1"/>
              </a:buClr>
              <a:buChar char="–"/>
              <a:defRPr sz="2000">
                <a:solidFill>
                  <a:schemeClr val="tx1"/>
                </a:solidFill>
                <a:latin typeface="Arial" panose="020B0604020202020204" pitchFamily="34" charset="0"/>
              </a:defRPr>
            </a:lvl4pPr>
            <a:lvl5pPr marL="2057400" indent="-228600" eaLnBrk="0" hangingPunct="0">
              <a:lnSpc>
                <a:spcPct val="75000"/>
              </a:lnSpc>
              <a:spcBef>
                <a:spcPct val="30000"/>
              </a:spcBef>
              <a:buClr>
                <a:schemeClr val="tx1"/>
              </a:buClr>
              <a:buChar char="»"/>
              <a:defRPr>
                <a:solidFill>
                  <a:schemeClr val="tx1"/>
                </a:solidFill>
                <a:latin typeface="Arial" panose="020B0604020202020204" pitchFamily="34" charset="0"/>
              </a:defRPr>
            </a:lvl5pPr>
            <a:lvl6pPr marL="2514600" indent="-228600" eaLnBrk="0" fontAlgn="base" hangingPunct="0">
              <a:lnSpc>
                <a:spcPct val="75000"/>
              </a:lnSpc>
              <a:spcBef>
                <a:spcPct val="30000"/>
              </a:spcBef>
              <a:spcAft>
                <a:spcPct val="0"/>
              </a:spcAft>
              <a:buClr>
                <a:schemeClr val="tx1"/>
              </a:buClr>
              <a:buChar char="»"/>
              <a:defRPr>
                <a:solidFill>
                  <a:schemeClr val="tx1"/>
                </a:solidFill>
                <a:latin typeface="Arial" panose="020B0604020202020204" pitchFamily="34" charset="0"/>
              </a:defRPr>
            </a:lvl6pPr>
            <a:lvl7pPr marL="2971800" indent="-228600" eaLnBrk="0" fontAlgn="base" hangingPunct="0">
              <a:lnSpc>
                <a:spcPct val="75000"/>
              </a:lnSpc>
              <a:spcBef>
                <a:spcPct val="30000"/>
              </a:spcBef>
              <a:spcAft>
                <a:spcPct val="0"/>
              </a:spcAft>
              <a:buClr>
                <a:schemeClr val="tx1"/>
              </a:buClr>
              <a:buChar char="»"/>
              <a:defRPr>
                <a:solidFill>
                  <a:schemeClr val="tx1"/>
                </a:solidFill>
                <a:latin typeface="Arial" panose="020B0604020202020204" pitchFamily="34" charset="0"/>
              </a:defRPr>
            </a:lvl7pPr>
            <a:lvl8pPr marL="3429000" indent="-228600" eaLnBrk="0" fontAlgn="base" hangingPunct="0">
              <a:lnSpc>
                <a:spcPct val="75000"/>
              </a:lnSpc>
              <a:spcBef>
                <a:spcPct val="30000"/>
              </a:spcBef>
              <a:spcAft>
                <a:spcPct val="0"/>
              </a:spcAft>
              <a:buClr>
                <a:schemeClr val="tx1"/>
              </a:buClr>
              <a:buChar char="»"/>
              <a:defRPr>
                <a:solidFill>
                  <a:schemeClr val="tx1"/>
                </a:solidFill>
                <a:latin typeface="Arial" panose="020B0604020202020204" pitchFamily="34" charset="0"/>
              </a:defRPr>
            </a:lvl8pPr>
            <a:lvl9pPr marL="3886200" indent="-228600" eaLnBrk="0" fontAlgn="base" hangingPunct="0">
              <a:lnSpc>
                <a:spcPct val="75000"/>
              </a:lnSpc>
              <a:spcBef>
                <a:spcPct val="30000"/>
              </a:spcBef>
              <a:spcAft>
                <a:spcPct val="0"/>
              </a:spcAft>
              <a:buClr>
                <a:schemeClr val="tx1"/>
              </a:buClr>
              <a:buChar char="»"/>
              <a:defRPr>
                <a:solidFill>
                  <a:schemeClr val="tx1"/>
                </a:solidFill>
                <a:latin typeface="Arial" panose="020B0604020202020204" pitchFamily="34" charset="0"/>
              </a:defRPr>
            </a:lvl9pPr>
          </a:lstStyle>
          <a:p>
            <a:pPr eaLnBrk="1" fontAlgn="base" hangingPunct="1">
              <a:spcBef>
                <a:spcPct val="20000"/>
              </a:spcBef>
              <a:spcAft>
                <a:spcPct val="0"/>
              </a:spcAft>
              <a:buClrTx/>
            </a:pPr>
            <a:fld id="{19D4AC5A-9575-4421-AD46-C1ADD1A86FEB}" type="slidenum">
              <a:rPr lang="en-US" altLang="en-US" sz="1400">
                <a:solidFill>
                  <a:srgbClr val="FFFFFF"/>
                </a:solidFill>
              </a:rPr>
              <a:pPr eaLnBrk="1" fontAlgn="base" hangingPunct="1">
                <a:spcBef>
                  <a:spcPct val="20000"/>
                </a:spcBef>
                <a:spcAft>
                  <a:spcPct val="0"/>
                </a:spcAft>
                <a:buClrTx/>
              </a:pPr>
              <a:t>24</a:t>
            </a:fld>
            <a:endParaRPr lang="en-US" altLang="en-US" sz="1400">
              <a:solidFill>
                <a:srgbClr val="FFFFFF"/>
              </a:solidFill>
            </a:endParaRPr>
          </a:p>
        </p:txBody>
      </p:sp>
      <p:sp>
        <p:nvSpPr>
          <p:cNvPr id="26626" name="Rectangle 6">
            <a:extLst>
              <a:ext uri="{FF2B5EF4-FFF2-40B4-BE49-F238E27FC236}">
                <a16:creationId xmlns:a16="http://schemas.microsoft.com/office/drawing/2014/main" id="{CDAD9A1E-8492-4BBB-9708-0A4E253AF6D9}"/>
              </a:ext>
            </a:extLst>
          </p:cNvPr>
          <p:cNvSpPr>
            <a:spLocks noGrp="1" noChangeArrowheads="1"/>
          </p:cNvSpPr>
          <p:nvPr>
            <p:ph type="title"/>
          </p:nvPr>
        </p:nvSpPr>
        <p:spPr>
          <a:xfrm>
            <a:off x="1828801" y="609600"/>
            <a:ext cx="3175397" cy="1143000"/>
          </a:xfrm>
        </p:spPr>
        <p:txBody>
          <a:bodyPr>
            <a:normAutofit fontScale="90000"/>
          </a:bodyPr>
          <a:lstStyle/>
          <a:p>
            <a:pPr eaLnBrk="1" hangingPunct="1"/>
            <a:r>
              <a:rPr lang="en-CA" altLang="en-US" sz="3800"/>
              <a:t>Standing Tree to Standing Home</a:t>
            </a:r>
          </a:p>
        </p:txBody>
      </p:sp>
      <p:sp>
        <p:nvSpPr>
          <p:cNvPr id="292873" name="AutoShape 9">
            <a:extLst>
              <a:ext uri="{FF2B5EF4-FFF2-40B4-BE49-F238E27FC236}">
                <a16:creationId xmlns:a16="http://schemas.microsoft.com/office/drawing/2014/main" id="{373CF5DE-3C78-46FD-87A8-AA6C6D2028C4}"/>
              </a:ext>
            </a:extLst>
          </p:cNvPr>
          <p:cNvSpPr>
            <a:spLocks noChangeArrowheads="1"/>
          </p:cNvSpPr>
          <p:nvPr/>
        </p:nvSpPr>
        <p:spPr bwMode="auto">
          <a:xfrm rot="19462178">
            <a:off x="5543550" y="3141665"/>
            <a:ext cx="733425" cy="485775"/>
          </a:xfrm>
          <a:prstGeom prst="notchedRightArrow">
            <a:avLst>
              <a:gd name="adj1" fmla="val 50000"/>
              <a:gd name="adj2" fmla="val 50327"/>
            </a:avLst>
          </a:prstGeom>
          <a:gradFill rotWithShape="0">
            <a:gsLst>
              <a:gs pos="0">
                <a:srgbClr val="003300">
                  <a:alpha val="73000"/>
                </a:srgbClr>
              </a:gs>
              <a:gs pos="100000">
                <a:srgbClr val="003300">
                  <a:gamma/>
                  <a:tint val="20000"/>
                  <a:invGamma/>
                </a:srgbClr>
              </a:gs>
            </a:gsLst>
            <a:lin ang="18900000" scaled="1"/>
          </a:gradFill>
          <a:ln w="9525">
            <a:solidFill>
              <a:srgbClr val="000000"/>
            </a:solidFill>
            <a:miter lim="800000"/>
            <a:headEnd/>
            <a:tailEnd/>
          </a:ln>
        </p:spPr>
        <p:txBody>
          <a:bodyPr/>
          <a:lstStyle/>
          <a:p>
            <a:pPr fontAlgn="base">
              <a:spcBef>
                <a:spcPct val="20000"/>
              </a:spcBef>
              <a:spcAft>
                <a:spcPct val="0"/>
              </a:spcAft>
              <a:buFontTx/>
              <a:buChar char="•"/>
              <a:defRPr/>
            </a:pPr>
            <a:endParaRPr lang="en-US" sz="1400" b="1">
              <a:solidFill>
                <a:srgbClr val="F1B60F"/>
              </a:solidFill>
              <a:effectLst>
                <a:outerShdw blurRad="38100" dist="38100" dir="2700000" algn="tl">
                  <a:srgbClr val="000000">
                    <a:alpha val="43137"/>
                  </a:srgbClr>
                </a:outerShdw>
              </a:effectLst>
              <a:latin typeface="Arial" charset="0"/>
            </a:endParaRPr>
          </a:p>
        </p:txBody>
      </p:sp>
      <p:sp>
        <p:nvSpPr>
          <p:cNvPr id="292874" name="AutoShape 10">
            <a:extLst>
              <a:ext uri="{FF2B5EF4-FFF2-40B4-BE49-F238E27FC236}">
                <a16:creationId xmlns:a16="http://schemas.microsoft.com/office/drawing/2014/main" id="{95734969-354C-4AD8-981E-8726CD60F218}"/>
              </a:ext>
            </a:extLst>
          </p:cNvPr>
          <p:cNvSpPr>
            <a:spLocks noChangeArrowheads="1"/>
          </p:cNvSpPr>
          <p:nvPr/>
        </p:nvSpPr>
        <p:spPr bwMode="auto">
          <a:xfrm rot="19361399">
            <a:off x="4356497" y="4221165"/>
            <a:ext cx="732234" cy="485775"/>
          </a:xfrm>
          <a:prstGeom prst="notchedRightArrow">
            <a:avLst>
              <a:gd name="adj1" fmla="val 50000"/>
              <a:gd name="adj2" fmla="val 50245"/>
            </a:avLst>
          </a:prstGeom>
          <a:gradFill rotWithShape="0">
            <a:gsLst>
              <a:gs pos="0">
                <a:srgbClr val="003300">
                  <a:alpha val="75000"/>
                </a:srgbClr>
              </a:gs>
              <a:gs pos="100000">
                <a:srgbClr val="003300">
                  <a:gamma/>
                  <a:tint val="20000"/>
                  <a:invGamma/>
                </a:srgbClr>
              </a:gs>
            </a:gsLst>
            <a:lin ang="18900000" scaled="1"/>
          </a:gradFill>
          <a:ln w="9525">
            <a:solidFill>
              <a:srgbClr val="000000"/>
            </a:solidFill>
            <a:miter lim="800000"/>
            <a:headEnd/>
            <a:tailEnd/>
          </a:ln>
        </p:spPr>
        <p:txBody>
          <a:bodyPr/>
          <a:lstStyle/>
          <a:p>
            <a:pPr fontAlgn="base">
              <a:spcBef>
                <a:spcPct val="20000"/>
              </a:spcBef>
              <a:spcAft>
                <a:spcPct val="0"/>
              </a:spcAft>
              <a:buFontTx/>
              <a:buChar char="•"/>
              <a:defRPr/>
            </a:pPr>
            <a:endParaRPr lang="en-US" sz="1400" b="1">
              <a:solidFill>
                <a:srgbClr val="F1B60F"/>
              </a:solidFill>
              <a:effectLst>
                <a:outerShdw blurRad="38100" dist="38100" dir="2700000" algn="tl">
                  <a:srgbClr val="000000">
                    <a:alpha val="43137"/>
                  </a:srgbClr>
                </a:outerShdw>
              </a:effectLst>
              <a:latin typeface="Arial" charset="0"/>
            </a:endParaRPr>
          </a:p>
        </p:txBody>
      </p:sp>
      <p:pic>
        <p:nvPicPr>
          <p:cNvPr id="292875" name="Picture 11" descr="DSCN7245">
            <a:extLst>
              <a:ext uri="{FF2B5EF4-FFF2-40B4-BE49-F238E27FC236}">
                <a16:creationId xmlns:a16="http://schemas.microsoft.com/office/drawing/2014/main" id="{05B16621-10A3-4B62-9471-D0556FAB4776}"/>
              </a:ext>
            </a:extLst>
          </p:cNvPr>
          <p:cNvPicPr>
            <a:picLocks noChangeAspect="1" noChangeArrowheads="1"/>
          </p:cNvPicPr>
          <p:nvPr/>
        </p:nvPicPr>
        <p:blipFill>
          <a:blip r:embed="rId3">
            <a:lum bright="12000" contrast="20000"/>
            <a:extLst>
              <a:ext uri="{28A0092B-C50C-407E-A947-70E740481C1C}">
                <a14:useLocalDpi xmlns:a14="http://schemas.microsoft.com/office/drawing/2010/main" val="0"/>
              </a:ext>
            </a:extLst>
          </a:blip>
          <a:srcRect/>
          <a:stretch>
            <a:fillRect/>
          </a:stretch>
        </p:blipFill>
        <p:spPr bwMode="auto">
          <a:xfrm>
            <a:off x="5219700" y="476250"/>
            <a:ext cx="2439591" cy="2459038"/>
          </a:xfrm>
          <a:prstGeom prst="rect">
            <a:avLst/>
          </a:prstGeom>
          <a:noFill/>
          <a:ln w="9525">
            <a:solidFill>
              <a:srgbClr val="404040"/>
            </a:solidFill>
            <a:miter lim="800000"/>
            <a:headEnd/>
            <a:tailEnd/>
          </a:ln>
          <a:effectLst>
            <a:outerShdw dist="107763" dir="13500000" algn="ctr" rotWithShape="0">
              <a:srgbClr val="808080">
                <a:alpha val="50000"/>
              </a:srgbClr>
            </a:outerShdw>
          </a:effectLst>
          <a:extLst>
            <a:ext uri="{909E8E84-426E-40dd-AFC4-6F175D3DCCD1}">
              <a14:hiddenFill xmlns:a14="http://schemas.microsoft.com/office/drawing/2010/main" xmlns="">
                <a:solidFill>
                  <a:srgbClr val="FFFFFF"/>
                </a:solidFill>
              </a14:hiddenFill>
            </a:ext>
          </a:extLst>
        </p:spPr>
      </p:pic>
      <p:sp>
        <p:nvSpPr>
          <p:cNvPr id="292876" name="AutoShape 12">
            <a:extLst>
              <a:ext uri="{FF2B5EF4-FFF2-40B4-BE49-F238E27FC236}">
                <a16:creationId xmlns:a16="http://schemas.microsoft.com/office/drawing/2014/main" id="{EC80CC86-9861-45F3-9730-E2E4C7FE3A01}"/>
              </a:ext>
            </a:extLst>
          </p:cNvPr>
          <p:cNvSpPr>
            <a:spLocks noChangeArrowheads="1"/>
          </p:cNvSpPr>
          <p:nvPr/>
        </p:nvSpPr>
        <p:spPr bwMode="auto">
          <a:xfrm rot="19394542">
            <a:off x="2844405" y="5661027"/>
            <a:ext cx="839390" cy="485775"/>
          </a:xfrm>
          <a:prstGeom prst="notchedRightArrow">
            <a:avLst>
              <a:gd name="adj1" fmla="val 50000"/>
              <a:gd name="adj2" fmla="val 57598"/>
            </a:avLst>
          </a:prstGeom>
          <a:gradFill rotWithShape="0">
            <a:gsLst>
              <a:gs pos="0">
                <a:srgbClr val="003300">
                  <a:alpha val="75000"/>
                </a:srgbClr>
              </a:gs>
              <a:gs pos="100000">
                <a:srgbClr val="003300">
                  <a:gamma/>
                  <a:tint val="20000"/>
                  <a:invGamma/>
                </a:srgbClr>
              </a:gs>
            </a:gsLst>
            <a:lin ang="18900000" scaled="1"/>
          </a:gradFill>
          <a:ln w="9525">
            <a:solidFill>
              <a:srgbClr val="000000"/>
            </a:solidFill>
            <a:miter lim="800000"/>
            <a:headEnd/>
            <a:tailEnd/>
          </a:ln>
        </p:spPr>
        <p:txBody>
          <a:bodyPr/>
          <a:lstStyle/>
          <a:p>
            <a:pPr fontAlgn="base">
              <a:spcBef>
                <a:spcPct val="20000"/>
              </a:spcBef>
              <a:spcAft>
                <a:spcPct val="0"/>
              </a:spcAft>
              <a:buFontTx/>
              <a:buChar char="•"/>
              <a:defRPr/>
            </a:pPr>
            <a:endParaRPr lang="en-US" sz="1400" b="1">
              <a:solidFill>
                <a:srgbClr val="F1B60F"/>
              </a:solidFill>
              <a:effectLst>
                <a:outerShdw blurRad="38100" dist="38100" dir="2700000" algn="tl">
                  <a:srgbClr val="000000">
                    <a:alpha val="43137"/>
                  </a:srgbClr>
                </a:outerShdw>
              </a:effectLst>
              <a:latin typeface="Arial" charset="0"/>
            </a:endParaRPr>
          </a:p>
        </p:txBody>
      </p:sp>
      <p:pic>
        <p:nvPicPr>
          <p:cNvPr id="292877" name="Picture 13" descr="P9211624">
            <a:extLst>
              <a:ext uri="{FF2B5EF4-FFF2-40B4-BE49-F238E27FC236}">
                <a16:creationId xmlns:a16="http://schemas.microsoft.com/office/drawing/2014/main" id="{D120D476-617D-4256-A0F0-7C5CFCF0C563}"/>
              </a:ext>
            </a:extLst>
          </p:cNvPr>
          <p:cNvPicPr>
            <a:picLocks noChangeAspect="1" noChangeArrowheads="1"/>
          </p:cNvPicPr>
          <p:nvPr/>
        </p:nvPicPr>
        <p:blipFill>
          <a:blip r:embed="rId4">
            <a:lum contrast="20000"/>
            <a:extLst>
              <a:ext uri="{28A0092B-C50C-407E-A947-70E740481C1C}">
                <a14:useLocalDpi xmlns:a14="http://schemas.microsoft.com/office/drawing/2010/main" val="0"/>
              </a:ext>
            </a:extLst>
          </a:blip>
          <a:srcRect/>
          <a:stretch>
            <a:fillRect/>
          </a:stretch>
        </p:blipFill>
        <p:spPr bwMode="auto">
          <a:xfrm>
            <a:off x="3654030" y="2133600"/>
            <a:ext cx="1872853" cy="1887538"/>
          </a:xfrm>
          <a:prstGeom prst="rect">
            <a:avLst/>
          </a:prstGeom>
          <a:noFill/>
          <a:ln w="9525">
            <a:solidFill>
              <a:srgbClr val="404040"/>
            </a:solidFill>
            <a:miter lim="800000"/>
            <a:headEnd/>
            <a:tailEnd/>
          </a:ln>
          <a:effectLst>
            <a:outerShdw dist="107763" dir="13500000" algn="ctr" rotWithShape="0">
              <a:srgbClr val="808080">
                <a:alpha val="50000"/>
              </a:srgbClr>
            </a:outerShdw>
          </a:effectLst>
          <a:extLst>
            <a:ext uri="{909E8E84-426E-40dd-AFC4-6F175D3DCCD1}">
              <a14:hiddenFill xmlns:a14="http://schemas.microsoft.com/office/drawing/2010/main" xmlns="">
                <a:solidFill>
                  <a:srgbClr val="FFFFFF"/>
                </a:solidFill>
              </a14:hiddenFill>
            </a:ext>
          </a:extLst>
        </p:spPr>
      </p:pic>
      <p:pic>
        <p:nvPicPr>
          <p:cNvPr id="292878" name="Picture 14" descr="P6271551">
            <a:extLst>
              <a:ext uri="{FF2B5EF4-FFF2-40B4-BE49-F238E27FC236}">
                <a16:creationId xmlns:a16="http://schemas.microsoft.com/office/drawing/2014/main" id="{EF1C40E2-B775-4531-970E-F4936F9D85AD}"/>
              </a:ext>
            </a:extLst>
          </p:cNvPr>
          <p:cNvPicPr>
            <a:picLocks noChangeAspect="1" noChangeArrowheads="1"/>
          </p:cNvPicPr>
          <p:nvPr/>
        </p:nvPicPr>
        <p:blipFill>
          <a:blip r:embed="rId5">
            <a:lum bright="6000"/>
            <a:extLst>
              <a:ext uri="{28A0092B-C50C-407E-A947-70E740481C1C}">
                <a14:useLocalDpi xmlns:a14="http://schemas.microsoft.com/office/drawing/2010/main" val="0"/>
              </a:ext>
            </a:extLst>
          </a:blip>
          <a:srcRect/>
          <a:stretch>
            <a:fillRect/>
          </a:stretch>
        </p:blipFill>
        <p:spPr bwMode="auto">
          <a:xfrm>
            <a:off x="2412206" y="3500440"/>
            <a:ext cx="1843088" cy="1849437"/>
          </a:xfrm>
          <a:prstGeom prst="rect">
            <a:avLst/>
          </a:prstGeom>
          <a:noFill/>
          <a:ln w="9525">
            <a:solidFill>
              <a:srgbClr val="404040"/>
            </a:solidFill>
            <a:miter lim="800000"/>
            <a:headEnd/>
            <a:tailEnd/>
          </a:ln>
          <a:effectLst>
            <a:outerShdw dist="107763" dir="13500000" algn="ctr" rotWithShape="0">
              <a:srgbClr val="808080">
                <a:alpha val="50000"/>
              </a:srgbClr>
            </a:outerShdw>
          </a:effectLst>
          <a:extLst>
            <a:ext uri="{909E8E84-426E-40dd-AFC4-6F175D3DCCD1}">
              <a14:hiddenFill xmlns:a14="http://schemas.microsoft.com/office/drawing/2010/main" xmlns="">
                <a:solidFill>
                  <a:srgbClr val="FFFFFF"/>
                </a:solidFill>
              </a14:hiddenFill>
            </a:ext>
          </a:extLst>
        </p:spPr>
      </p:pic>
      <p:pic>
        <p:nvPicPr>
          <p:cNvPr id="292879" name="Picture 15" descr="Proper Gear 002">
            <a:extLst>
              <a:ext uri="{FF2B5EF4-FFF2-40B4-BE49-F238E27FC236}">
                <a16:creationId xmlns:a16="http://schemas.microsoft.com/office/drawing/2014/main" id="{F1C625AA-CBF5-4BEF-8A2C-A1541AC3C42F}"/>
              </a:ext>
            </a:extLst>
          </p:cNvPr>
          <p:cNvPicPr>
            <a:picLocks noChangeAspect="1" noChangeArrowheads="1"/>
          </p:cNvPicPr>
          <p:nvPr/>
        </p:nvPicPr>
        <p:blipFill>
          <a:blip r:embed="rId6">
            <a:lum bright="10000" contrast="20000"/>
            <a:extLst>
              <a:ext uri="{28A0092B-C50C-407E-A947-70E740481C1C}">
                <a14:useLocalDpi xmlns:a14="http://schemas.microsoft.com/office/drawing/2010/main" val="0"/>
              </a:ext>
            </a:extLst>
          </a:blip>
          <a:srcRect/>
          <a:stretch>
            <a:fillRect/>
          </a:stretch>
        </p:blipFill>
        <p:spPr bwMode="auto">
          <a:xfrm>
            <a:off x="1656161" y="4868863"/>
            <a:ext cx="1091803" cy="1790700"/>
          </a:xfrm>
          <a:prstGeom prst="rect">
            <a:avLst/>
          </a:prstGeom>
          <a:noFill/>
          <a:ln w="9525">
            <a:solidFill>
              <a:srgbClr val="404040"/>
            </a:solidFill>
            <a:miter lim="800000"/>
            <a:headEnd/>
            <a:tailEnd/>
          </a:ln>
          <a:effectLst>
            <a:outerShdw dist="107763" dir="13500000" algn="ctr" rotWithShape="0">
              <a:srgbClr val="808080">
                <a:alpha val="50000"/>
              </a:srgbClr>
            </a:outerShdw>
          </a:effectLst>
          <a:extLst>
            <a:ext uri="{909E8E84-426E-40dd-AFC4-6F175D3DCCD1}">
              <a14:hiddenFill xmlns:a14="http://schemas.microsoft.com/office/drawing/2010/main" xmlns="">
                <a:solidFill>
                  <a:srgbClr val="FFFFFF"/>
                </a:solidFill>
              </a14:hiddenFill>
            </a:ext>
          </a:extLst>
        </p:spPr>
      </p:pic>
      <p:pic>
        <p:nvPicPr>
          <p:cNvPr id="292881" name="Picture 17" descr="SIL Log Cabin 014">
            <a:extLst>
              <a:ext uri="{FF2B5EF4-FFF2-40B4-BE49-F238E27FC236}">
                <a16:creationId xmlns:a16="http://schemas.microsoft.com/office/drawing/2014/main" id="{6C8E3741-D197-4216-984F-E7E98E817DB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28047" y="4149727"/>
            <a:ext cx="2484834" cy="23987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81320" dir="2319588" algn="ctr" rotWithShape="0">
                    <a:srgbClr val="808080"/>
                  </a:outerShdw>
                </a:effectLst>
              </a14:hiddenEffects>
            </a:ext>
          </a:extLst>
        </p:spPr>
      </p:pic>
      <p:sp>
        <p:nvSpPr>
          <p:cNvPr id="292883" name="AutoShape 19">
            <a:extLst>
              <a:ext uri="{FF2B5EF4-FFF2-40B4-BE49-F238E27FC236}">
                <a16:creationId xmlns:a16="http://schemas.microsoft.com/office/drawing/2014/main" id="{743CAFFA-0317-455F-83DD-19D724158B4F}"/>
              </a:ext>
            </a:extLst>
          </p:cNvPr>
          <p:cNvSpPr>
            <a:spLocks noChangeArrowheads="1"/>
          </p:cNvSpPr>
          <p:nvPr/>
        </p:nvSpPr>
        <p:spPr bwMode="auto">
          <a:xfrm rot="5400000">
            <a:off x="6071990" y="3189486"/>
            <a:ext cx="1649412" cy="544116"/>
          </a:xfrm>
          <a:prstGeom prst="notchedRightArrow">
            <a:avLst>
              <a:gd name="adj1" fmla="val 50000"/>
              <a:gd name="adj2" fmla="val 56838"/>
            </a:avLst>
          </a:prstGeom>
          <a:solidFill>
            <a:schemeClr val="tx2">
              <a:alpha val="73000"/>
            </a:schemeClr>
          </a:solidFill>
          <a:ln w="9525">
            <a:solidFill>
              <a:srgbClr val="000000"/>
            </a:solidFill>
            <a:miter lim="800000"/>
            <a:headEnd/>
            <a:tailEnd/>
          </a:ln>
        </p:spPr>
        <p:txBody>
          <a:bodyPr/>
          <a:lstStyle/>
          <a:p>
            <a:pPr fontAlgn="base">
              <a:spcBef>
                <a:spcPct val="20000"/>
              </a:spcBef>
              <a:spcAft>
                <a:spcPct val="0"/>
              </a:spcAft>
              <a:buFontTx/>
              <a:buChar char="•"/>
              <a:defRPr/>
            </a:pPr>
            <a:endParaRPr lang="en-US" sz="1400" b="1">
              <a:solidFill>
                <a:srgbClr val="F1B60F"/>
              </a:solidFill>
              <a:effectLst>
                <a:outerShdw blurRad="38100" dist="38100" dir="2700000" algn="tl">
                  <a:srgbClr val="000000">
                    <a:alpha val="43137"/>
                  </a:srgbClr>
                </a:outerShdw>
              </a:effectLst>
              <a:latin typeface="Arial" charset="0"/>
            </a:endParaRPr>
          </a:p>
        </p:txBody>
      </p:sp>
    </p:spTree>
    <p:extLst>
      <p:ext uri="{BB962C8B-B14F-4D97-AF65-F5344CB8AC3E}">
        <p14:creationId xmlns:p14="http://schemas.microsoft.com/office/powerpoint/2010/main" val="23790190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92879"/>
                                        </p:tgtEl>
                                        <p:attrNameLst>
                                          <p:attrName>style.visibility</p:attrName>
                                        </p:attrNameLst>
                                      </p:cBhvr>
                                      <p:to>
                                        <p:strVal val="visible"/>
                                      </p:to>
                                    </p:set>
                                    <p:anim calcmode="lin" valueType="num">
                                      <p:cBhvr additive="base">
                                        <p:cTn id="7" dur="500" fill="hold"/>
                                        <p:tgtEl>
                                          <p:spTgt spid="292879"/>
                                        </p:tgtEl>
                                        <p:attrNameLst>
                                          <p:attrName>ppt_x</p:attrName>
                                        </p:attrNameLst>
                                      </p:cBhvr>
                                      <p:tavLst>
                                        <p:tav tm="0">
                                          <p:val>
                                            <p:strVal val="0-#ppt_w/2"/>
                                          </p:val>
                                        </p:tav>
                                        <p:tav tm="100000">
                                          <p:val>
                                            <p:strVal val="#ppt_x"/>
                                          </p:val>
                                        </p:tav>
                                      </p:tavLst>
                                    </p:anim>
                                    <p:anim calcmode="lin" valueType="num">
                                      <p:cBhvr additive="base">
                                        <p:cTn id="8" dur="500" fill="hold"/>
                                        <p:tgtEl>
                                          <p:spTgt spid="292879"/>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292878"/>
                                        </p:tgtEl>
                                        <p:attrNameLst>
                                          <p:attrName>style.visibility</p:attrName>
                                        </p:attrNameLst>
                                      </p:cBhvr>
                                      <p:to>
                                        <p:strVal val="visible"/>
                                      </p:to>
                                    </p:set>
                                    <p:anim calcmode="lin" valueType="num">
                                      <p:cBhvr additive="base">
                                        <p:cTn id="13" dur="500" fill="hold"/>
                                        <p:tgtEl>
                                          <p:spTgt spid="292878"/>
                                        </p:tgtEl>
                                        <p:attrNameLst>
                                          <p:attrName>ppt_x</p:attrName>
                                        </p:attrNameLst>
                                      </p:cBhvr>
                                      <p:tavLst>
                                        <p:tav tm="0">
                                          <p:val>
                                            <p:strVal val="0-#ppt_w/2"/>
                                          </p:val>
                                        </p:tav>
                                        <p:tav tm="100000">
                                          <p:val>
                                            <p:strVal val="#ppt_x"/>
                                          </p:val>
                                        </p:tav>
                                      </p:tavLst>
                                    </p:anim>
                                    <p:anim calcmode="lin" valueType="num">
                                      <p:cBhvr additive="base">
                                        <p:cTn id="14" dur="500" fill="hold"/>
                                        <p:tgtEl>
                                          <p:spTgt spid="292878"/>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292876"/>
                                        </p:tgtEl>
                                        <p:attrNameLst>
                                          <p:attrName>style.visibility</p:attrName>
                                        </p:attrNameLst>
                                      </p:cBhvr>
                                      <p:to>
                                        <p:strVal val="visible"/>
                                      </p:to>
                                    </p:set>
                                    <p:anim calcmode="lin" valueType="num">
                                      <p:cBhvr additive="base">
                                        <p:cTn id="17" dur="500" fill="hold"/>
                                        <p:tgtEl>
                                          <p:spTgt spid="292876"/>
                                        </p:tgtEl>
                                        <p:attrNameLst>
                                          <p:attrName>ppt_x</p:attrName>
                                        </p:attrNameLst>
                                      </p:cBhvr>
                                      <p:tavLst>
                                        <p:tav tm="0">
                                          <p:val>
                                            <p:strVal val="0-#ppt_w/2"/>
                                          </p:val>
                                        </p:tav>
                                        <p:tav tm="100000">
                                          <p:val>
                                            <p:strVal val="#ppt_x"/>
                                          </p:val>
                                        </p:tav>
                                      </p:tavLst>
                                    </p:anim>
                                    <p:anim calcmode="lin" valueType="num">
                                      <p:cBhvr additive="base">
                                        <p:cTn id="18" dur="500" fill="hold"/>
                                        <p:tgtEl>
                                          <p:spTgt spid="292876"/>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8" fill="hold" nodeType="clickEffect">
                                  <p:stCondLst>
                                    <p:cond delay="0"/>
                                  </p:stCondLst>
                                  <p:childTnLst>
                                    <p:set>
                                      <p:cBhvr>
                                        <p:cTn id="22" dur="1" fill="hold">
                                          <p:stCondLst>
                                            <p:cond delay="0"/>
                                          </p:stCondLst>
                                        </p:cTn>
                                        <p:tgtEl>
                                          <p:spTgt spid="292877"/>
                                        </p:tgtEl>
                                        <p:attrNameLst>
                                          <p:attrName>style.visibility</p:attrName>
                                        </p:attrNameLst>
                                      </p:cBhvr>
                                      <p:to>
                                        <p:strVal val="visible"/>
                                      </p:to>
                                    </p:set>
                                    <p:anim calcmode="lin" valueType="num">
                                      <p:cBhvr additive="base">
                                        <p:cTn id="23" dur="500" fill="hold"/>
                                        <p:tgtEl>
                                          <p:spTgt spid="292877"/>
                                        </p:tgtEl>
                                        <p:attrNameLst>
                                          <p:attrName>ppt_x</p:attrName>
                                        </p:attrNameLst>
                                      </p:cBhvr>
                                      <p:tavLst>
                                        <p:tav tm="0">
                                          <p:val>
                                            <p:strVal val="0-#ppt_w/2"/>
                                          </p:val>
                                        </p:tav>
                                        <p:tav tm="100000">
                                          <p:val>
                                            <p:strVal val="#ppt_x"/>
                                          </p:val>
                                        </p:tav>
                                      </p:tavLst>
                                    </p:anim>
                                    <p:anim calcmode="lin" valueType="num">
                                      <p:cBhvr additive="base">
                                        <p:cTn id="24" dur="500" fill="hold"/>
                                        <p:tgtEl>
                                          <p:spTgt spid="292877"/>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292874"/>
                                        </p:tgtEl>
                                        <p:attrNameLst>
                                          <p:attrName>style.visibility</p:attrName>
                                        </p:attrNameLst>
                                      </p:cBhvr>
                                      <p:to>
                                        <p:strVal val="visible"/>
                                      </p:to>
                                    </p:set>
                                    <p:anim calcmode="lin" valueType="num">
                                      <p:cBhvr additive="base">
                                        <p:cTn id="27" dur="500" fill="hold"/>
                                        <p:tgtEl>
                                          <p:spTgt spid="292874"/>
                                        </p:tgtEl>
                                        <p:attrNameLst>
                                          <p:attrName>ppt_x</p:attrName>
                                        </p:attrNameLst>
                                      </p:cBhvr>
                                      <p:tavLst>
                                        <p:tav tm="0">
                                          <p:val>
                                            <p:strVal val="0-#ppt_w/2"/>
                                          </p:val>
                                        </p:tav>
                                        <p:tav tm="100000">
                                          <p:val>
                                            <p:strVal val="#ppt_x"/>
                                          </p:val>
                                        </p:tav>
                                      </p:tavLst>
                                    </p:anim>
                                    <p:anim calcmode="lin" valueType="num">
                                      <p:cBhvr additive="base">
                                        <p:cTn id="28" dur="500" fill="hold"/>
                                        <p:tgtEl>
                                          <p:spTgt spid="292874"/>
                                        </p:tgtEl>
                                        <p:attrNameLst>
                                          <p:attrName>ppt_y</p:attrName>
                                        </p:attrNameLst>
                                      </p:cBhvr>
                                      <p:tavLst>
                                        <p:tav tm="0">
                                          <p:val>
                                            <p:strVal val="#ppt_y"/>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8" fill="hold" nodeType="clickEffect">
                                  <p:stCondLst>
                                    <p:cond delay="0"/>
                                  </p:stCondLst>
                                  <p:childTnLst>
                                    <p:set>
                                      <p:cBhvr>
                                        <p:cTn id="32" dur="1" fill="hold">
                                          <p:stCondLst>
                                            <p:cond delay="0"/>
                                          </p:stCondLst>
                                        </p:cTn>
                                        <p:tgtEl>
                                          <p:spTgt spid="292875"/>
                                        </p:tgtEl>
                                        <p:attrNameLst>
                                          <p:attrName>style.visibility</p:attrName>
                                        </p:attrNameLst>
                                      </p:cBhvr>
                                      <p:to>
                                        <p:strVal val="visible"/>
                                      </p:to>
                                    </p:set>
                                    <p:anim calcmode="lin" valueType="num">
                                      <p:cBhvr additive="base">
                                        <p:cTn id="33" dur="500" fill="hold"/>
                                        <p:tgtEl>
                                          <p:spTgt spid="292875"/>
                                        </p:tgtEl>
                                        <p:attrNameLst>
                                          <p:attrName>ppt_x</p:attrName>
                                        </p:attrNameLst>
                                      </p:cBhvr>
                                      <p:tavLst>
                                        <p:tav tm="0">
                                          <p:val>
                                            <p:strVal val="0-#ppt_w/2"/>
                                          </p:val>
                                        </p:tav>
                                        <p:tav tm="100000">
                                          <p:val>
                                            <p:strVal val="#ppt_x"/>
                                          </p:val>
                                        </p:tav>
                                      </p:tavLst>
                                    </p:anim>
                                    <p:anim calcmode="lin" valueType="num">
                                      <p:cBhvr additive="base">
                                        <p:cTn id="34" dur="500" fill="hold"/>
                                        <p:tgtEl>
                                          <p:spTgt spid="292875"/>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92873"/>
                                        </p:tgtEl>
                                        <p:attrNameLst>
                                          <p:attrName>style.visibility</p:attrName>
                                        </p:attrNameLst>
                                      </p:cBhvr>
                                      <p:to>
                                        <p:strVal val="visible"/>
                                      </p:to>
                                    </p:set>
                                    <p:anim calcmode="lin" valueType="num">
                                      <p:cBhvr additive="base">
                                        <p:cTn id="37" dur="500" fill="hold"/>
                                        <p:tgtEl>
                                          <p:spTgt spid="292873"/>
                                        </p:tgtEl>
                                        <p:attrNameLst>
                                          <p:attrName>ppt_x</p:attrName>
                                        </p:attrNameLst>
                                      </p:cBhvr>
                                      <p:tavLst>
                                        <p:tav tm="0">
                                          <p:val>
                                            <p:strVal val="0-#ppt_w/2"/>
                                          </p:val>
                                        </p:tav>
                                        <p:tav tm="100000">
                                          <p:val>
                                            <p:strVal val="#ppt_x"/>
                                          </p:val>
                                        </p:tav>
                                      </p:tavLst>
                                    </p:anim>
                                    <p:anim calcmode="lin" valueType="num">
                                      <p:cBhvr additive="base">
                                        <p:cTn id="38" dur="500" fill="hold"/>
                                        <p:tgtEl>
                                          <p:spTgt spid="292873"/>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1" fill="hold" grpId="0" nodeType="clickEffect">
                                  <p:stCondLst>
                                    <p:cond delay="0"/>
                                  </p:stCondLst>
                                  <p:childTnLst>
                                    <p:set>
                                      <p:cBhvr>
                                        <p:cTn id="42" dur="1" fill="hold">
                                          <p:stCondLst>
                                            <p:cond delay="0"/>
                                          </p:stCondLst>
                                        </p:cTn>
                                        <p:tgtEl>
                                          <p:spTgt spid="292883"/>
                                        </p:tgtEl>
                                        <p:attrNameLst>
                                          <p:attrName>style.visibility</p:attrName>
                                        </p:attrNameLst>
                                      </p:cBhvr>
                                      <p:to>
                                        <p:strVal val="visible"/>
                                      </p:to>
                                    </p:set>
                                    <p:anim calcmode="lin" valueType="num">
                                      <p:cBhvr additive="base">
                                        <p:cTn id="43" dur="500" fill="hold"/>
                                        <p:tgtEl>
                                          <p:spTgt spid="292883"/>
                                        </p:tgtEl>
                                        <p:attrNameLst>
                                          <p:attrName>ppt_x</p:attrName>
                                        </p:attrNameLst>
                                      </p:cBhvr>
                                      <p:tavLst>
                                        <p:tav tm="0">
                                          <p:val>
                                            <p:strVal val="#ppt_x"/>
                                          </p:val>
                                        </p:tav>
                                        <p:tav tm="100000">
                                          <p:val>
                                            <p:strVal val="#ppt_x"/>
                                          </p:val>
                                        </p:tav>
                                      </p:tavLst>
                                    </p:anim>
                                    <p:anim calcmode="lin" valueType="num">
                                      <p:cBhvr additive="base">
                                        <p:cTn id="44" dur="500" fill="hold"/>
                                        <p:tgtEl>
                                          <p:spTgt spid="292883"/>
                                        </p:tgtEl>
                                        <p:attrNameLst>
                                          <p:attrName>ppt_y</p:attrName>
                                        </p:attrNameLst>
                                      </p:cBhvr>
                                      <p:tavLst>
                                        <p:tav tm="0">
                                          <p:val>
                                            <p:strVal val="0-#ppt_h/2"/>
                                          </p:val>
                                        </p:tav>
                                        <p:tav tm="100000">
                                          <p:val>
                                            <p:strVal val="#ppt_y"/>
                                          </p:val>
                                        </p:tav>
                                      </p:tavLst>
                                    </p:anim>
                                  </p:childTnLst>
                                </p:cTn>
                              </p:par>
                              <p:par>
                                <p:cTn id="45" presetID="2" presetClass="entr" presetSubtype="1" fill="hold" nodeType="withEffect">
                                  <p:stCondLst>
                                    <p:cond delay="0"/>
                                  </p:stCondLst>
                                  <p:childTnLst>
                                    <p:set>
                                      <p:cBhvr>
                                        <p:cTn id="46" dur="1" fill="hold">
                                          <p:stCondLst>
                                            <p:cond delay="0"/>
                                          </p:stCondLst>
                                        </p:cTn>
                                        <p:tgtEl>
                                          <p:spTgt spid="292881"/>
                                        </p:tgtEl>
                                        <p:attrNameLst>
                                          <p:attrName>style.visibility</p:attrName>
                                        </p:attrNameLst>
                                      </p:cBhvr>
                                      <p:to>
                                        <p:strVal val="visible"/>
                                      </p:to>
                                    </p:set>
                                    <p:anim calcmode="lin" valueType="num">
                                      <p:cBhvr additive="base">
                                        <p:cTn id="47" dur="500" fill="hold"/>
                                        <p:tgtEl>
                                          <p:spTgt spid="292881"/>
                                        </p:tgtEl>
                                        <p:attrNameLst>
                                          <p:attrName>ppt_x</p:attrName>
                                        </p:attrNameLst>
                                      </p:cBhvr>
                                      <p:tavLst>
                                        <p:tav tm="0">
                                          <p:val>
                                            <p:strVal val="#ppt_x"/>
                                          </p:val>
                                        </p:tav>
                                        <p:tav tm="100000">
                                          <p:val>
                                            <p:strVal val="#ppt_x"/>
                                          </p:val>
                                        </p:tav>
                                      </p:tavLst>
                                    </p:anim>
                                    <p:anim calcmode="lin" valueType="num">
                                      <p:cBhvr additive="base">
                                        <p:cTn id="48" dur="500" fill="hold"/>
                                        <p:tgtEl>
                                          <p:spTgt spid="29288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2873" grpId="0" animBg="1"/>
      <p:bldP spid="292874" grpId="0" animBg="1"/>
      <p:bldP spid="292876" grpId="0" animBg="1"/>
      <p:bldP spid="292883"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8578" name="Rectangle 2">
            <a:extLst>
              <a:ext uri="{FF2B5EF4-FFF2-40B4-BE49-F238E27FC236}">
                <a16:creationId xmlns:a16="http://schemas.microsoft.com/office/drawing/2014/main" id="{A8F6228C-FFAD-4564-9803-F833790A32D3}"/>
              </a:ext>
            </a:extLst>
          </p:cNvPr>
          <p:cNvSpPr>
            <a:spLocks noGrp="1" noChangeArrowheads="1"/>
          </p:cNvSpPr>
          <p:nvPr>
            <p:ph type="title"/>
          </p:nvPr>
        </p:nvSpPr>
        <p:spPr>
          <a:solidFill>
            <a:srgbClr val="FFCC00"/>
          </a:solidFill>
        </p:spPr>
        <p:txBody>
          <a:bodyPr/>
          <a:lstStyle/>
          <a:p>
            <a:pPr eaLnBrk="1" hangingPunct="1">
              <a:defRPr/>
            </a:pPr>
            <a:r>
              <a:rPr lang="en-CA" altLang="en-US" b="1" i="1">
                <a:solidFill>
                  <a:srgbClr val="008000"/>
                </a:solidFill>
                <a:effectLst>
                  <a:outerShdw blurRad="38100" dist="38100" dir="2700000" algn="tl">
                    <a:srgbClr val="000000"/>
                  </a:outerShdw>
                </a:effectLst>
              </a:rPr>
              <a:t>Forestry</a:t>
            </a:r>
          </a:p>
        </p:txBody>
      </p:sp>
      <p:pic>
        <p:nvPicPr>
          <p:cNvPr id="408580" name="Picture 4" descr="Training classroom in Cross  Lake">
            <a:extLst>
              <a:ext uri="{FF2B5EF4-FFF2-40B4-BE49-F238E27FC236}">
                <a16:creationId xmlns:a16="http://schemas.microsoft.com/office/drawing/2014/main" id="{258C12BD-1B20-472D-8A91-3623B7F9B0F2}"/>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818086" y="4221163"/>
            <a:ext cx="2430065" cy="2430462"/>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8682" name="Slide Number Placeholder 1">
            <a:extLst>
              <a:ext uri="{FF2B5EF4-FFF2-40B4-BE49-F238E27FC236}">
                <a16:creationId xmlns:a16="http://schemas.microsoft.com/office/drawing/2014/main" id="{842BAB05-A980-43A0-BC75-21DD43EDB329}"/>
              </a:ext>
            </a:extLst>
          </p:cNvPr>
          <p:cNvSpPr>
            <a:spLocks noGrp="1"/>
          </p:cNvSpPr>
          <p:nvPr>
            <p:ph type="sldNum" sz="quarter" idx="12"/>
          </p:nvPr>
        </p:nvSpPr>
        <p:spPr>
          <a:noFill/>
        </p:spPr>
        <p:txBody>
          <a:bodyPr>
            <a:normAutofit lnSpcReduction="10000"/>
          </a:bodyPr>
          <a:lstStyle>
            <a:lvl1pPr eaLnBrk="0" hangingPunct="0">
              <a:spcBef>
                <a:spcPct val="60000"/>
              </a:spcBef>
              <a:buClr>
                <a:schemeClr val="tx1"/>
              </a:buClr>
              <a:defRPr sz="3000">
                <a:solidFill>
                  <a:schemeClr val="tx1"/>
                </a:solidFill>
                <a:latin typeface="Arial" panose="020B0604020202020204" pitchFamily="34" charset="0"/>
              </a:defRPr>
            </a:lvl1pPr>
            <a:lvl2pPr marL="742950" indent="-285750" eaLnBrk="0" hangingPunct="0">
              <a:spcBef>
                <a:spcPct val="40000"/>
              </a:spcBef>
              <a:buClr>
                <a:schemeClr val="tx1"/>
              </a:buClr>
              <a:buChar char="–"/>
              <a:defRPr sz="2600">
                <a:solidFill>
                  <a:schemeClr val="tx1"/>
                </a:solidFill>
                <a:latin typeface="Arial" panose="020B0604020202020204" pitchFamily="34" charset="0"/>
              </a:defRPr>
            </a:lvl2pPr>
            <a:lvl3pPr marL="1143000" indent="-228600" eaLnBrk="0" hangingPunct="0">
              <a:lnSpc>
                <a:spcPct val="95000"/>
              </a:lnSpc>
              <a:spcBef>
                <a:spcPct val="35000"/>
              </a:spcBef>
              <a:buClr>
                <a:schemeClr val="tx1"/>
              </a:buClr>
              <a:defRPr sz="2400">
                <a:solidFill>
                  <a:schemeClr val="tx1"/>
                </a:solidFill>
                <a:latin typeface="Arial" panose="020B0604020202020204" pitchFamily="34" charset="0"/>
              </a:defRPr>
            </a:lvl3pPr>
            <a:lvl4pPr marL="1600200" indent="-228600" eaLnBrk="0" hangingPunct="0">
              <a:lnSpc>
                <a:spcPct val="75000"/>
              </a:lnSpc>
              <a:spcBef>
                <a:spcPct val="30000"/>
              </a:spcBef>
              <a:buClr>
                <a:schemeClr val="tx1"/>
              </a:buClr>
              <a:buChar char="–"/>
              <a:defRPr sz="2000">
                <a:solidFill>
                  <a:schemeClr val="tx1"/>
                </a:solidFill>
                <a:latin typeface="Arial" panose="020B0604020202020204" pitchFamily="34" charset="0"/>
              </a:defRPr>
            </a:lvl4pPr>
            <a:lvl5pPr marL="2057400" indent="-228600" eaLnBrk="0" hangingPunct="0">
              <a:lnSpc>
                <a:spcPct val="75000"/>
              </a:lnSpc>
              <a:spcBef>
                <a:spcPct val="30000"/>
              </a:spcBef>
              <a:buClr>
                <a:schemeClr val="tx1"/>
              </a:buClr>
              <a:buChar char="»"/>
              <a:defRPr>
                <a:solidFill>
                  <a:schemeClr val="tx1"/>
                </a:solidFill>
                <a:latin typeface="Arial" panose="020B0604020202020204" pitchFamily="34" charset="0"/>
              </a:defRPr>
            </a:lvl5pPr>
            <a:lvl6pPr marL="2514600" indent="-228600" eaLnBrk="0" fontAlgn="base" hangingPunct="0">
              <a:lnSpc>
                <a:spcPct val="75000"/>
              </a:lnSpc>
              <a:spcBef>
                <a:spcPct val="30000"/>
              </a:spcBef>
              <a:spcAft>
                <a:spcPct val="0"/>
              </a:spcAft>
              <a:buClr>
                <a:schemeClr val="tx1"/>
              </a:buClr>
              <a:buChar char="»"/>
              <a:defRPr>
                <a:solidFill>
                  <a:schemeClr val="tx1"/>
                </a:solidFill>
                <a:latin typeface="Arial" panose="020B0604020202020204" pitchFamily="34" charset="0"/>
              </a:defRPr>
            </a:lvl6pPr>
            <a:lvl7pPr marL="2971800" indent="-228600" eaLnBrk="0" fontAlgn="base" hangingPunct="0">
              <a:lnSpc>
                <a:spcPct val="75000"/>
              </a:lnSpc>
              <a:spcBef>
                <a:spcPct val="30000"/>
              </a:spcBef>
              <a:spcAft>
                <a:spcPct val="0"/>
              </a:spcAft>
              <a:buClr>
                <a:schemeClr val="tx1"/>
              </a:buClr>
              <a:buChar char="»"/>
              <a:defRPr>
                <a:solidFill>
                  <a:schemeClr val="tx1"/>
                </a:solidFill>
                <a:latin typeface="Arial" panose="020B0604020202020204" pitchFamily="34" charset="0"/>
              </a:defRPr>
            </a:lvl7pPr>
            <a:lvl8pPr marL="3429000" indent="-228600" eaLnBrk="0" fontAlgn="base" hangingPunct="0">
              <a:lnSpc>
                <a:spcPct val="75000"/>
              </a:lnSpc>
              <a:spcBef>
                <a:spcPct val="30000"/>
              </a:spcBef>
              <a:spcAft>
                <a:spcPct val="0"/>
              </a:spcAft>
              <a:buClr>
                <a:schemeClr val="tx1"/>
              </a:buClr>
              <a:buChar char="»"/>
              <a:defRPr>
                <a:solidFill>
                  <a:schemeClr val="tx1"/>
                </a:solidFill>
                <a:latin typeface="Arial" panose="020B0604020202020204" pitchFamily="34" charset="0"/>
              </a:defRPr>
            </a:lvl8pPr>
            <a:lvl9pPr marL="3886200" indent="-228600" eaLnBrk="0" fontAlgn="base" hangingPunct="0">
              <a:lnSpc>
                <a:spcPct val="75000"/>
              </a:lnSpc>
              <a:spcBef>
                <a:spcPct val="30000"/>
              </a:spcBef>
              <a:spcAft>
                <a:spcPct val="0"/>
              </a:spcAft>
              <a:buClr>
                <a:schemeClr val="tx1"/>
              </a:buClr>
              <a:buChar char="»"/>
              <a:defRPr>
                <a:solidFill>
                  <a:schemeClr val="tx1"/>
                </a:solidFill>
                <a:latin typeface="Arial" panose="020B0604020202020204" pitchFamily="34" charset="0"/>
              </a:defRPr>
            </a:lvl9pPr>
          </a:lstStyle>
          <a:p>
            <a:pPr eaLnBrk="1" fontAlgn="base" hangingPunct="1">
              <a:spcBef>
                <a:spcPct val="20000"/>
              </a:spcBef>
              <a:spcAft>
                <a:spcPct val="0"/>
              </a:spcAft>
              <a:buClrTx/>
            </a:pPr>
            <a:fld id="{101089C9-E752-4D42-AB7E-3BE566A790F1}" type="slidenum">
              <a:rPr lang="en-US" altLang="en-US" sz="1400">
                <a:solidFill>
                  <a:srgbClr val="FFFFFF"/>
                </a:solidFill>
              </a:rPr>
              <a:pPr eaLnBrk="1" fontAlgn="base" hangingPunct="1">
                <a:spcBef>
                  <a:spcPct val="20000"/>
                </a:spcBef>
                <a:spcAft>
                  <a:spcPct val="0"/>
                </a:spcAft>
                <a:buClrTx/>
              </a:pPr>
              <a:t>25</a:t>
            </a:fld>
            <a:endParaRPr lang="en-US" altLang="en-US" sz="1400">
              <a:solidFill>
                <a:srgbClr val="FFFFFF"/>
              </a:solidFill>
            </a:endParaRPr>
          </a:p>
        </p:txBody>
      </p:sp>
      <p:pic>
        <p:nvPicPr>
          <p:cNvPr id="408585" name="Picture 9" descr="Horse Hauling XL">
            <a:extLst>
              <a:ext uri="{FF2B5EF4-FFF2-40B4-BE49-F238E27FC236}">
                <a16:creationId xmlns:a16="http://schemas.microsoft.com/office/drawing/2014/main" id="{7F54BB4B-E2CC-462E-B83A-06BE0EDCF6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3926" y="476252"/>
            <a:ext cx="2322910" cy="2365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08592" name="Picture 16" descr="garden hill lumber jacks-2">
            <a:extLst>
              <a:ext uri="{FF2B5EF4-FFF2-40B4-BE49-F238E27FC236}">
                <a16:creationId xmlns:a16="http://schemas.microsoft.com/office/drawing/2014/main" id="{744CBD3A-1DBB-4C4C-B7B3-9F6EFCCE249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43551" y="2420940"/>
            <a:ext cx="2093119" cy="2047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08594" name="Picture 18" descr="Proper Gear 002">
            <a:extLst>
              <a:ext uri="{FF2B5EF4-FFF2-40B4-BE49-F238E27FC236}">
                <a16:creationId xmlns:a16="http://schemas.microsoft.com/office/drawing/2014/main" id="{78830BAE-3B50-40A8-9F05-6094821C6AFC}"/>
              </a:ext>
            </a:extLst>
          </p:cNvPr>
          <p:cNvPicPr>
            <a:picLocks noChangeAspect="1" noChangeArrowheads="1"/>
          </p:cNvPicPr>
          <p:nvPr/>
        </p:nvPicPr>
        <p:blipFill>
          <a:blip r:embed="rId6">
            <a:lum bright="10000" contrast="20000"/>
            <a:extLst>
              <a:ext uri="{28A0092B-C50C-407E-A947-70E740481C1C}">
                <a14:useLocalDpi xmlns:a14="http://schemas.microsoft.com/office/drawing/2010/main" val="0"/>
              </a:ext>
            </a:extLst>
          </a:blip>
          <a:srcRect/>
          <a:stretch>
            <a:fillRect/>
          </a:stretch>
        </p:blipFill>
        <p:spPr bwMode="auto">
          <a:xfrm>
            <a:off x="3059906" y="1989140"/>
            <a:ext cx="1487091" cy="2439987"/>
          </a:xfrm>
          <a:prstGeom prst="rect">
            <a:avLst/>
          </a:prstGeom>
          <a:noFill/>
          <a:ln w="9525">
            <a:solidFill>
              <a:srgbClr val="404040"/>
            </a:solidFill>
            <a:miter lim="800000"/>
            <a:headEnd/>
            <a:tailEnd/>
          </a:ln>
          <a:effectLst>
            <a:outerShdw dist="107763" dir="13500000" algn="ctr" rotWithShape="0">
              <a:srgbClr val="808080">
                <a:alpha val="50000"/>
              </a:srgbClr>
            </a:outerShdw>
          </a:effectLst>
          <a:extLst>
            <a:ext uri="{909E8E84-426E-40dd-AFC4-6F175D3DCCD1}">
              <a14:hiddenFill xmlns:a14="http://schemas.microsoft.com/office/drawing/2010/main" xmlns="">
                <a:solidFill>
                  <a:srgbClr val="FFFFFF"/>
                </a:solidFill>
              </a14:hiddenFill>
            </a:ext>
          </a:extLst>
        </p:spPr>
      </p:pic>
      <p:sp>
        <p:nvSpPr>
          <p:cNvPr id="408596" name="AutoShape 20">
            <a:extLst>
              <a:ext uri="{FF2B5EF4-FFF2-40B4-BE49-F238E27FC236}">
                <a16:creationId xmlns:a16="http://schemas.microsoft.com/office/drawing/2014/main" id="{134EA470-B3FB-4887-B931-3163AD24C1FD}"/>
              </a:ext>
            </a:extLst>
          </p:cNvPr>
          <p:cNvSpPr>
            <a:spLocks noChangeArrowheads="1"/>
          </p:cNvSpPr>
          <p:nvPr/>
        </p:nvSpPr>
        <p:spPr bwMode="auto">
          <a:xfrm>
            <a:off x="4193382" y="2997200"/>
            <a:ext cx="1237060" cy="725488"/>
          </a:xfrm>
          <a:prstGeom prst="notchedRightArrow">
            <a:avLst>
              <a:gd name="adj1" fmla="val 50000"/>
              <a:gd name="adj2" fmla="val 56838"/>
            </a:avLst>
          </a:prstGeom>
          <a:solidFill>
            <a:schemeClr val="tx2">
              <a:alpha val="73000"/>
            </a:schemeClr>
          </a:solidFill>
          <a:ln w="9525">
            <a:solidFill>
              <a:srgbClr val="000000"/>
            </a:solidFill>
            <a:miter lim="800000"/>
            <a:headEnd/>
            <a:tailEnd/>
          </a:ln>
        </p:spPr>
        <p:txBody>
          <a:bodyPr/>
          <a:lstStyle/>
          <a:p>
            <a:pPr fontAlgn="base">
              <a:spcBef>
                <a:spcPct val="20000"/>
              </a:spcBef>
              <a:spcAft>
                <a:spcPct val="0"/>
              </a:spcAft>
              <a:buFontTx/>
              <a:buChar char="•"/>
              <a:defRPr/>
            </a:pPr>
            <a:endParaRPr lang="en-US" sz="1400" b="1">
              <a:solidFill>
                <a:srgbClr val="F1B60F"/>
              </a:solidFill>
              <a:effectLst>
                <a:outerShdw blurRad="38100" dist="38100" dir="2700000" algn="tl">
                  <a:srgbClr val="000000">
                    <a:alpha val="43137"/>
                  </a:srgbClr>
                </a:outerShdw>
              </a:effectLst>
              <a:latin typeface="Arial" charset="0"/>
            </a:endParaRPr>
          </a:p>
        </p:txBody>
      </p:sp>
      <p:sp>
        <p:nvSpPr>
          <p:cNvPr id="408597" name="AutoShape 21">
            <a:extLst>
              <a:ext uri="{FF2B5EF4-FFF2-40B4-BE49-F238E27FC236}">
                <a16:creationId xmlns:a16="http://schemas.microsoft.com/office/drawing/2014/main" id="{6BDC77CD-84B4-4828-9E6D-F49E112B6BE6}"/>
              </a:ext>
            </a:extLst>
          </p:cNvPr>
          <p:cNvSpPr>
            <a:spLocks noChangeArrowheads="1"/>
          </p:cNvSpPr>
          <p:nvPr/>
        </p:nvSpPr>
        <p:spPr bwMode="auto">
          <a:xfrm rot="19302113">
            <a:off x="2195514" y="3716340"/>
            <a:ext cx="1237060" cy="725487"/>
          </a:xfrm>
          <a:prstGeom prst="notchedRightArrow">
            <a:avLst>
              <a:gd name="adj1" fmla="val 50000"/>
              <a:gd name="adj2" fmla="val 56838"/>
            </a:avLst>
          </a:prstGeom>
          <a:solidFill>
            <a:schemeClr val="tx2">
              <a:alpha val="73000"/>
            </a:schemeClr>
          </a:solidFill>
          <a:ln w="9525">
            <a:solidFill>
              <a:srgbClr val="000000"/>
            </a:solidFill>
            <a:miter lim="800000"/>
            <a:headEnd/>
            <a:tailEnd/>
          </a:ln>
        </p:spPr>
        <p:txBody>
          <a:bodyPr/>
          <a:lstStyle/>
          <a:p>
            <a:pPr fontAlgn="base">
              <a:spcBef>
                <a:spcPct val="20000"/>
              </a:spcBef>
              <a:spcAft>
                <a:spcPct val="0"/>
              </a:spcAft>
              <a:buFontTx/>
              <a:buChar char="•"/>
              <a:defRPr/>
            </a:pPr>
            <a:endParaRPr lang="en-US" sz="1400" b="1">
              <a:solidFill>
                <a:srgbClr val="F1B60F"/>
              </a:solidFill>
              <a:effectLst>
                <a:outerShdw blurRad="38100" dist="38100" dir="2700000" algn="tl">
                  <a:srgbClr val="000000">
                    <a:alpha val="43137"/>
                  </a:srgbClr>
                </a:outerShdw>
              </a:effectLst>
              <a:latin typeface="Arial" charset="0"/>
            </a:endParaRPr>
          </a:p>
        </p:txBody>
      </p:sp>
      <p:pic>
        <p:nvPicPr>
          <p:cNvPr id="408598" name="Picture 22" descr="P6230040">
            <a:extLst>
              <a:ext uri="{FF2B5EF4-FFF2-40B4-BE49-F238E27FC236}">
                <a16:creationId xmlns:a16="http://schemas.microsoft.com/office/drawing/2014/main" id="{651B8FB9-7043-464C-9C28-37162D3781B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57776" y="4508500"/>
            <a:ext cx="2160985" cy="2160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7260597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08580"/>
                                        </p:tgtEl>
                                        <p:attrNameLst>
                                          <p:attrName>style.visibility</p:attrName>
                                        </p:attrNameLst>
                                      </p:cBhvr>
                                      <p:to>
                                        <p:strVal val="visible"/>
                                      </p:to>
                                    </p:set>
                                    <p:animEffect transition="in" filter="fade">
                                      <p:cBhvr>
                                        <p:cTn id="7" dur="500"/>
                                        <p:tgtEl>
                                          <p:spTgt spid="40858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08597"/>
                                        </p:tgtEl>
                                        <p:attrNameLst>
                                          <p:attrName>style.visibility</p:attrName>
                                        </p:attrNameLst>
                                      </p:cBhvr>
                                      <p:to>
                                        <p:strVal val="visible"/>
                                      </p:to>
                                    </p:set>
                                    <p:animEffect transition="in" filter="fade">
                                      <p:cBhvr>
                                        <p:cTn id="12" dur="500"/>
                                        <p:tgtEl>
                                          <p:spTgt spid="408597"/>
                                        </p:tgtEl>
                                      </p:cBhvr>
                                    </p:animEffect>
                                  </p:childTnLst>
                                </p:cTn>
                              </p:par>
                              <p:par>
                                <p:cTn id="13" presetID="10" presetClass="entr" presetSubtype="0" fill="hold" nodeType="withEffect">
                                  <p:stCondLst>
                                    <p:cond delay="0"/>
                                  </p:stCondLst>
                                  <p:childTnLst>
                                    <p:set>
                                      <p:cBhvr>
                                        <p:cTn id="14" dur="1" fill="hold">
                                          <p:stCondLst>
                                            <p:cond delay="0"/>
                                          </p:stCondLst>
                                        </p:cTn>
                                        <p:tgtEl>
                                          <p:spTgt spid="408594"/>
                                        </p:tgtEl>
                                        <p:attrNameLst>
                                          <p:attrName>style.visibility</p:attrName>
                                        </p:attrNameLst>
                                      </p:cBhvr>
                                      <p:to>
                                        <p:strVal val="visible"/>
                                      </p:to>
                                    </p:set>
                                    <p:animEffect transition="in" filter="fade">
                                      <p:cBhvr>
                                        <p:cTn id="15" dur="500"/>
                                        <p:tgtEl>
                                          <p:spTgt spid="40859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08596"/>
                                        </p:tgtEl>
                                        <p:attrNameLst>
                                          <p:attrName>style.visibility</p:attrName>
                                        </p:attrNameLst>
                                      </p:cBhvr>
                                      <p:to>
                                        <p:strVal val="visible"/>
                                      </p:to>
                                    </p:set>
                                    <p:animEffect transition="in" filter="fade">
                                      <p:cBhvr>
                                        <p:cTn id="20" dur="2000"/>
                                        <p:tgtEl>
                                          <p:spTgt spid="408596"/>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nodeType="clickEffect">
                                  <p:stCondLst>
                                    <p:cond delay="0"/>
                                  </p:stCondLst>
                                  <p:childTnLst>
                                    <p:set>
                                      <p:cBhvr>
                                        <p:cTn id="24" dur="1" fill="hold">
                                          <p:stCondLst>
                                            <p:cond delay="0"/>
                                          </p:stCondLst>
                                        </p:cTn>
                                        <p:tgtEl>
                                          <p:spTgt spid="408585"/>
                                        </p:tgtEl>
                                        <p:attrNameLst>
                                          <p:attrName>style.visibility</p:attrName>
                                        </p:attrNameLst>
                                      </p:cBhvr>
                                      <p:to>
                                        <p:strVal val="visible"/>
                                      </p:to>
                                    </p:set>
                                    <p:animEffect transition="in" filter="fade">
                                      <p:cBhvr>
                                        <p:cTn id="25" dur="500"/>
                                        <p:tgtEl>
                                          <p:spTgt spid="408585"/>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nodeType="clickEffect">
                                  <p:stCondLst>
                                    <p:cond delay="0"/>
                                  </p:stCondLst>
                                  <p:childTnLst>
                                    <p:set>
                                      <p:cBhvr>
                                        <p:cTn id="29" dur="1" fill="hold">
                                          <p:stCondLst>
                                            <p:cond delay="0"/>
                                          </p:stCondLst>
                                        </p:cTn>
                                        <p:tgtEl>
                                          <p:spTgt spid="408592"/>
                                        </p:tgtEl>
                                        <p:attrNameLst>
                                          <p:attrName>style.visibility</p:attrName>
                                        </p:attrNameLst>
                                      </p:cBhvr>
                                      <p:to>
                                        <p:strVal val="visible"/>
                                      </p:to>
                                    </p:set>
                                    <p:animEffect transition="in" filter="fade">
                                      <p:cBhvr>
                                        <p:cTn id="30" dur="500"/>
                                        <p:tgtEl>
                                          <p:spTgt spid="408592"/>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nodeType="clickEffect">
                                  <p:stCondLst>
                                    <p:cond delay="0"/>
                                  </p:stCondLst>
                                  <p:childTnLst>
                                    <p:set>
                                      <p:cBhvr>
                                        <p:cTn id="34" dur="1" fill="hold">
                                          <p:stCondLst>
                                            <p:cond delay="0"/>
                                          </p:stCondLst>
                                        </p:cTn>
                                        <p:tgtEl>
                                          <p:spTgt spid="408598"/>
                                        </p:tgtEl>
                                        <p:attrNameLst>
                                          <p:attrName>style.visibility</p:attrName>
                                        </p:attrNameLst>
                                      </p:cBhvr>
                                      <p:to>
                                        <p:strVal val="visible"/>
                                      </p:to>
                                    </p:set>
                                    <p:animEffect transition="in" filter="fade">
                                      <p:cBhvr>
                                        <p:cTn id="35" dur="2000"/>
                                        <p:tgtEl>
                                          <p:spTgt spid="4085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8596" grpId="0" animBg="1"/>
      <p:bldP spid="40859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9" name="Rectangle 5">
            <a:extLst>
              <a:ext uri="{FF2B5EF4-FFF2-40B4-BE49-F238E27FC236}">
                <a16:creationId xmlns:a16="http://schemas.microsoft.com/office/drawing/2014/main" id="{B39A90F7-00D8-4632-8E28-17DE9B62CAE3}"/>
              </a:ext>
            </a:extLst>
          </p:cNvPr>
          <p:cNvSpPr>
            <a:spLocks noGrp="1" noChangeArrowheads="1"/>
          </p:cNvSpPr>
          <p:nvPr>
            <p:ph type="title"/>
          </p:nvPr>
        </p:nvSpPr>
        <p:spPr>
          <a:xfrm>
            <a:off x="1709737" y="620713"/>
            <a:ext cx="5292329" cy="1143000"/>
          </a:xfrm>
          <a:solidFill>
            <a:srgbClr val="FFCC00"/>
          </a:solidFill>
        </p:spPr>
        <p:txBody>
          <a:bodyPr/>
          <a:lstStyle/>
          <a:p>
            <a:pPr eaLnBrk="1" hangingPunct="1">
              <a:defRPr/>
            </a:pPr>
            <a:r>
              <a:rPr lang="en-CA" b="1" i="1" dirty="0">
                <a:solidFill>
                  <a:srgbClr val="009900"/>
                </a:solidFill>
                <a:effectLst>
                  <a:outerShdw blurRad="38100" dist="38100" dir="2700000" algn="tl">
                    <a:srgbClr val="000000"/>
                  </a:outerShdw>
                </a:effectLst>
              </a:rPr>
              <a:t>Milling</a:t>
            </a:r>
          </a:p>
        </p:txBody>
      </p:sp>
      <p:pic>
        <p:nvPicPr>
          <p:cNvPr id="446477" name="Picture 13" descr="PIC_0142">
            <a:extLst>
              <a:ext uri="{FF2B5EF4-FFF2-40B4-BE49-F238E27FC236}">
                <a16:creationId xmlns:a16="http://schemas.microsoft.com/office/drawing/2014/main" id="{59CED306-1A52-46E0-96A2-BA45EF425E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5157" y="-14288"/>
            <a:ext cx="4104085" cy="3544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46478" name="Picture 14" descr="PIC_0128">
            <a:extLst>
              <a:ext uri="{FF2B5EF4-FFF2-40B4-BE49-F238E27FC236}">
                <a16:creationId xmlns:a16="http://schemas.microsoft.com/office/drawing/2014/main" id="{28AF3B45-A654-488E-AD14-BCA5E8323E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1986" y="3544888"/>
            <a:ext cx="3402806" cy="340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46482" name="AutoShape 18">
            <a:extLst>
              <a:ext uri="{FF2B5EF4-FFF2-40B4-BE49-F238E27FC236}">
                <a16:creationId xmlns:a16="http://schemas.microsoft.com/office/drawing/2014/main" id="{8F865A42-6272-4740-90FD-7454756C7AA4}"/>
              </a:ext>
            </a:extLst>
          </p:cNvPr>
          <p:cNvSpPr>
            <a:spLocks noChangeArrowheads="1"/>
          </p:cNvSpPr>
          <p:nvPr/>
        </p:nvSpPr>
        <p:spPr bwMode="auto">
          <a:xfrm rot="18437806">
            <a:off x="4798419" y="3322838"/>
            <a:ext cx="865187" cy="382190"/>
          </a:xfrm>
          <a:prstGeom prst="notchedRightArrow">
            <a:avLst>
              <a:gd name="adj1" fmla="val 50000"/>
              <a:gd name="adj2" fmla="val 42445"/>
            </a:avLst>
          </a:prstGeom>
          <a:solidFill>
            <a:schemeClr val="tx2">
              <a:alpha val="73000"/>
            </a:schemeClr>
          </a:solidFill>
          <a:ln w="9525">
            <a:solidFill>
              <a:srgbClr val="000000"/>
            </a:solidFill>
            <a:miter lim="800000"/>
            <a:headEnd/>
            <a:tailEnd/>
          </a:ln>
        </p:spPr>
        <p:txBody>
          <a:bodyPr/>
          <a:lstStyle/>
          <a:p>
            <a:pPr fontAlgn="base">
              <a:spcBef>
                <a:spcPct val="20000"/>
              </a:spcBef>
              <a:spcAft>
                <a:spcPct val="0"/>
              </a:spcAft>
              <a:buFontTx/>
              <a:buChar char="•"/>
              <a:defRPr/>
            </a:pPr>
            <a:endParaRPr lang="en-CA" sz="1400" b="1">
              <a:solidFill>
                <a:srgbClr val="F1B60F"/>
              </a:solidFill>
              <a:effectLst>
                <a:outerShdw blurRad="38100" dist="38100" dir="2700000" algn="tl">
                  <a:srgbClr val="000000">
                    <a:alpha val="43137"/>
                  </a:srgbClr>
                </a:outerShdw>
              </a:effectLst>
              <a:latin typeface="Arial" charset="0"/>
            </a:endParaRPr>
          </a:p>
        </p:txBody>
      </p:sp>
      <p:pic>
        <p:nvPicPr>
          <p:cNvPr id="446483" name="Picture 19" descr="Good Wood 001">
            <a:extLst>
              <a:ext uri="{FF2B5EF4-FFF2-40B4-BE49-F238E27FC236}">
                <a16:creationId xmlns:a16="http://schemas.microsoft.com/office/drawing/2014/main" id="{C5E40BB9-A20D-4DA2-8F0B-0188A1C9C74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545753">
            <a:off x="1385887" y="1773238"/>
            <a:ext cx="3263504" cy="2730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46485" name="AutoShape 21">
            <a:extLst>
              <a:ext uri="{FF2B5EF4-FFF2-40B4-BE49-F238E27FC236}">
                <a16:creationId xmlns:a16="http://schemas.microsoft.com/office/drawing/2014/main" id="{A2D14D0A-88A6-463D-A38F-70AB2A4A5240}"/>
              </a:ext>
            </a:extLst>
          </p:cNvPr>
          <p:cNvSpPr>
            <a:spLocks noChangeArrowheads="1"/>
          </p:cNvSpPr>
          <p:nvPr/>
        </p:nvSpPr>
        <p:spPr bwMode="auto">
          <a:xfrm rot="1586687">
            <a:off x="3330180" y="4005265"/>
            <a:ext cx="648890" cy="509587"/>
          </a:xfrm>
          <a:prstGeom prst="notchedRightArrow">
            <a:avLst>
              <a:gd name="adj1" fmla="val 50000"/>
              <a:gd name="adj2" fmla="val 42445"/>
            </a:avLst>
          </a:prstGeom>
          <a:solidFill>
            <a:schemeClr val="tx2">
              <a:alpha val="73000"/>
            </a:schemeClr>
          </a:solidFill>
          <a:ln w="9525">
            <a:solidFill>
              <a:srgbClr val="000000"/>
            </a:solidFill>
            <a:miter lim="800000"/>
            <a:headEnd/>
            <a:tailEnd/>
          </a:ln>
        </p:spPr>
        <p:txBody>
          <a:bodyPr/>
          <a:lstStyle/>
          <a:p>
            <a:pPr fontAlgn="base">
              <a:spcBef>
                <a:spcPct val="20000"/>
              </a:spcBef>
              <a:spcAft>
                <a:spcPct val="0"/>
              </a:spcAft>
              <a:buFontTx/>
              <a:buChar char="•"/>
              <a:defRPr/>
            </a:pPr>
            <a:endParaRPr lang="en-CA" sz="1400" b="1">
              <a:solidFill>
                <a:srgbClr val="F1B60F"/>
              </a:solidFill>
              <a:effectLst>
                <a:outerShdw blurRad="38100" dist="38100" dir="2700000" algn="tl">
                  <a:srgbClr val="000000">
                    <a:alpha val="43137"/>
                  </a:srgbClr>
                </a:outerShdw>
              </a:effectLst>
              <a:latin typeface="Arial" charset="0"/>
            </a:endParaRPr>
          </a:p>
        </p:txBody>
      </p:sp>
      <p:pic>
        <p:nvPicPr>
          <p:cNvPr id="26633" name="Picture 9" descr="http://www.forestryforum.com/gallery/albums/userpics/11009/SD_CFPA_Grade-Stamp.jpg">
            <a:extLst>
              <a:ext uri="{FF2B5EF4-FFF2-40B4-BE49-F238E27FC236}">
                <a16:creationId xmlns:a16="http://schemas.microsoft.com/office/drawing/2014/main" id="{C1C7334D-776D-488F-878B-C690EC76727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60244" y="3903663"/>
            <a:ext cx="1971675" cy="1554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AutoShape 18">
            <a:extLst>
              <a:ext uri="{FF2B5EF4-FFF2-40B4-BE49-F238E27FC236}">
                <a16:creationId xmlns:a16="http://schemas.microsoft.com/office/drawing/2014/main" id="{AD5F0F82-5C4B-477C-9E6C-F39DFCAD95E6}"/>
              </a:ext>
            </a:extLst>
          </p:cNvPr>
          <p:cNvSpPr>
            <a:spLocks noChangeArrowheads="1"/>
          </p:cNvSpPr>
          <p:nvPr/>
        </p:nvSpPr>
        <p:spPr bwMode="auto">
          <a:xfrm rot="3686584">
            <a:off x="5925939" y="3552229"/>
            <a:ext cx="1098550" cy="382191"/>
          </a:xfrm>
          <a:prstGeom prst="notchedRightArrow">
            <a:avLst>
              <a:gd name="adj1" fmla="val 50000"/>
              <a:gd name="adj2" fmla="val 42445"/>
            </a:avLst>
          </a:prstGeom>
          <a:solidFill>
            <a:schemeClr val="tx2">
              <a:alpha val="73000"/>
            </a:schemeClr>
          </a:solidFill>
          <a:ln w="9525">
            <a:solidFill>
              <a:srgbClr val="000000"/>
            </a:solidFill>
            <a:miter lim="800000"/>
            <a:headEnd/>
            <a:tailEnd/>
          </a:ln>
        </p:spPr>
        <p:txBody>
          <a:bodyPr/>
          <a:lstStyle/>
          <a:p>
            <a:pPr fontAlgn="base">
              <a:spcBef>
                <a:spcPct val="20000"/>
              </a:spcBef>
              <a:spcAft>
                <a:spcPct val="0"/>
              </a:spcAft>
              <a:buFontTx/>
              <a:buChar char="•"/>
              <a:defRPr/>
            </a:pPr>
            <a:endParaRPr lang="en-CA" sz="1400" b="1">
              <a:solidFill>
                <a:srgbClr val="F1B60F"/>
              </a:solidFill>
              <a:effectLst>
                <a:outerShdw blurRad="38100" dist="38100" dir="2700000" algn="tl">
                  <a:srgbClr val="000000">
                    <a:alpha val="43137"/>
                  </a:srgbClr>
                </a:outerShdw>
              </a:effectLst>
              <a:latin typeface="Arial" charset="0"/>
            </a:endParaRPr>
          </a:p>
        </p:txBody>
      </p:sp>
    </p:spTree>
    <p:extLst>
      <p:ext uri="{BB962C8B-B14F-4D97-AF65-F5344CB8AC3E}">
        <p14:creationId xmlns:p14="http://schemas.microsoft.com/office/powerpoint/2010/main" val="18600490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44648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46485"/>
                                        </p:tgtEl>
                                        <p:attrNameLst>
                                          <p:attrName>style.visibility</p:attrName>
                                        </p:attrNameLst>
                                      </p:cBhvr>
                                      <p:to>
                                        <p:strVal val="visible"/>
                                      </p:to>
                                    </p:set>
                                  </p:childTnLst>
                                </p:cTn>
                              </p:par>
                            </p:childTnLst>
                          </p:cTn>
                        </p:par>
                        <p:par>
                          <p:cTn id="11" fill="hold" nodeType="afterGroup">
                            <p:stCondLst>
                              <p:cond delay="500"/>
                            </p:stCondLst>
                            <p:childTnLst>
                              <p:par>
                                <p:cTn id="12" presetID="1" presetClass="entr" presetSubtype="0" fill="hold" nodeType="afterEffect">
                                  <p:stCondLst>
                                    <p:cond delay="0"/>
                                  </p:stCondLst>
                                  <p:childTnLst>
                                    <p:set>
                                      <p:cBhvr>
                                        <p:cTn id="13" dur="1" fill="hold">
                                          <p:stCondLst>
                                            <p:cond delay="499"/>
                                          </p:stCondLst>
                                        </p:cTn>
                                        <p:tgtEl>
                                          <p:spTgt spid="446478"/>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499"/>
                                          </p:stCondLst>
                                        </p:cTn>
                                        <p:tgtEl>
                                          <p:spTgt spid="446482"/>
                                        </p:tgtEl>
                                        <p:attrNameLst>
                                          <p:attrName>style.visibility</p:attrName>
                                        </p:attrNameLst>
                                      </p:cBhvr>
                                      <p:to>
                                        <p:strVal val="visible"/>
                                      </p:to>
                                    </p:set>
                                  </p:childTnLst>
                                </p:cTn>
                              </p:par>
                            </p:childTnLst>
                          </p:cTn>
                        </p:par>
                        <p:par>
                          <p:cTn id="18" fill="hold" nodeType="afterGroup">
                            <p:stCondLst>
                              <p:cond delay="500"/>
                            </p:stCondLst>
                            <p:childTnLst>
                              <p:par>
                                <p:cTn id="19" presetID="1" presetClass="entr" presetSubtype="0" fill="hold" nodeType="afterEffect">
                                  <p:stCondLst>
                                    <p:cond delay="0"/>
                                  </p:stCondLst>
                                  <p:childTnLst>
                                    <p:set>
                                      <p:cBhvr>
                                        <p:cTn id="20" dur="1" fill="hold">
                                          <p:stCondLst>
                                            <p:cond delay="499"/>
                                          </p:stCondLst>
                                        </p:cTn>
                                        <p:tgtEl>
                                          <p:spTgt spid="446477"/>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100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266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6482" grpId="0" animBg="1" autoUpdateAnimBg="0"/>
      <p:bldP spid="446485" grpId="0" animBg="1" autoUpdateAnimBg="0"/>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62" name="Picture 2" descr="Salvaged Foundation for SIL Timberframe">
            <a:extLst>
              <a:ext uri="{FF2B5EF4-FFF2-40B4-BE49-F238E27FC236}">
                <a16:creationId xmlns:a16="http://schemas.microsoft.com/office/drawing/2014/main" id="{378722BB-D689-41AB-BD55-13AAF35612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3589" y="1844675"/>
            <a:ext cx="2484835" cy="2198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50563" name="Picture 3" descr="Foundation almost completed">
            <a:extLst>
              <a:ext uri="{FF2B5EF4-FFF2-40B4-BE49-F238E27FC236}">
                <a16:creationId xmlns:a16="http://schemas.microsoft.com/office/drawing/2014/main" id="{06AE7712-0B23-4FB7-BF8B-96FFDF4283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0347" y="1844675"/>
            <a:ext cx="2327672" cy="1981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50564" name="Picture 14" descr="PIC_0100.JPG">
            <a:extLst>
              <a:ext uri="{FF2B5EF4-FFF2-40B4-BE49-F238E27FC236}">
                <a16:creationId xmlns:a16="http://schemas.microsoft.com/office/drawing/2014/main" id="{C1520F02-5E4F-45DC-8D36-778B5E02042B}"/>
              </a:ext>
            </a:extLst>
          </p:cNvPr>
          <p:cNvPicPr>
            <a:picLocks noChangeArrowheads="1"/>
          </p:cNvPicPr>
          <p:nvPr/>
        </p:nvPicPr>
        <p:blipFill>
          <a:blip r:embed="rId5">
            <a:lum bright="10000" contrast="-10000"/>
            <a:extLst>
              <a:ext uri="{28A0092B-C50C-407E-A947-70E740481C1C}">
                <a14:useLocalDpi xmlns:a14="http://schemas.microsoft.com/office/drawing/2010/main" val="0"/>
              </a:ext>
            </a:extLst>
          </a:blip>
          <a:srcRect t="-294" r="-121" b="-589"/>
          <a:stretch>
            <a:fillRect/>
          </a:stretch>
        </p:blipFill>
        <p:spPr bwMode="auto">
          <a:xfrm rot="20764599">
            <a:off x="1494236" y="4437063"/>
            <a:ext cx="2268140" cy="2074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31" name="Slide Number Placeholder 1">
            <a:extLst>
              <a:ext uri="{FF2B5EF4-FFF2-40B4-BE49-F238E27FC236}">
                <a16:creationId xmlns:a16="http://schemas.microsoft.com/office/drawing/2014/main" id="{CA69CD75-C8C7-4C16-9B17-972AA2576002}"/>
              </a:ext>
            </a:extLst>
          </p:cNvPr>
          <p:cNvSpPr>
            <a:spLocks noGrp="1"/>
          </p:cNvSpPr>
          <p:nvPr>
            <p:ph type="sldNum" sz="quarter" idx="12"/>
          </p:nvPr>
        </p:nvSpPr>
        <p:spPr>
          <a:noFill/>
        </p:spPr>
        <p:txBody>
          <a:bodyPr>
            <a:normAutofit lnSpcReduction="10000"/>
          </a:bodyPr>
          <a:lstStyle>
            <a:lvl1pPr eaLnBrk="0" hangingPunct="0">
              <a:spcBef>
                <a:spcPct val="60000"/>
              </a:spcBef>
              <a:buClr>
                <a:schemeClr val="tx1"/>
              </a:buClr>
              <a:defRPr sz="3000">
                <a:solidFill>
                  <a:schemeClr val="tx1"/>
                </a:solidFill>
                <a:latin typeface="Arial" panose="020B0604020202020204" pitchFamily="34" charset="0"/>
              </a:defRPr>
            </a:lvl1pPr>
            <a:lvl2pPr marL="742950" indent="-285750" eaLnBrk="0" hangingPunct="0">
              <a:spcBef>
                <a:spcPct val="40000"/>
              </a:spcBef>
              <a:buClr>
                <a:schemeClr val="tx1"/>
              </a:buClr>
              <a:buChar char="–"/>
              <a:defRPr sz="2600">
                <a:solidFill>
                  <a:schemeClr val="tx1"/>
                </a:solidFill>
                <a:latin typeface="Arial" panose="020B0604020202020204" pitchFamily="34" charset="0"/>
              </a:defRPr>
            </a:lvl2pPr>
            <a:lvl3pPr marL="1143000" indent="-228600" eaLnBrk="0" hangingPunct="0">
              <a:lnSpc>
                <a:spcPct val="95000"/>
              </a:lnSpc>
              <a:spcBef>
                <a:spcPct val="35000"/>
              </a:spcBef>
              <a:buClr>
                <a:schemeClr val="tx1"/>
              </a:buClr>
              <a:defRPr sz="2400">
                <a:solidFill>
                  <a:schemeClr val="tx1"/>
                </a:solidFill>
                <a:latin typeface="Arial" panose="020B0604020202020204" pitchFamily="34" charset="0"/>
              </a:defRPr>
            </a:lvl3pPr>
            <a:lvl4pPr marL="1600200" indent="-228600" eaLnBrk="0" hangingPunct="0">
              <a:lnSpc>
                <a:spcPct val="75000"/>
              </a:lnSpc>
              <a:spcBef>
                <a:spcPct val="30000"/>
              </a:spcBef>
              <a:buClr>
                <a:schemeClr val="tx1"/>
              </a:buClr>
              <a:buChar char="–"/>
              <a:defRPr sz="2000">
                <a:solidFill>
                  <a:schemeClr val="tx1"/>
                </a:solidFill>
                <a:latin typeface="Arial" panose="020B0604020202020204" pitchFamily="34" charset="0"/>
              </a:defRPr>
            </a:lvl4pPr>
            <a:lvl5pPr marL="2057400" indent="-228600" eaLnBrk="0" hangingPunct="0">
              <a:lnSpc>
                <a:spcPct val="75000"/>
              </a:lnSpc>
              <a:spcBef>
                <a:spcPct val="30000"/>
              </a:spcBef>
              <a:buClr>
                <a:schemeClr val="tx1"/>
              </a:buClr>
              <a:buChar char="»"/>
              <a:defRPr>
                <a:solidFill>
                  <a:schemeClr val="tx1"/>
                </a:solidFill>
                <a:latin typeface="Arial" panose="020B0604020202020204" pitchFamily="34" charset="0"/>
              </a:defRPr>
            </a:lvl5pPr>
            <a:lvl6pPr marL="2514600" indent="-228600" eaLnBrk="0" fontAlgn="base" hangingPunct="0">
              <a:lnSpc>
                <a:spcPct val="75000"/>
              </a:lnSpc>
              <a:spcBef>
                <a:spcPct val="30000"/>
              </a:spcBef>
              <a:spcAft>
                <a:spcPct val="0"/>
              </a:spcAft>
              <a:buClr>
                <a:schemeClr val="tx1"/>
              </a:buClr>
              <a:buChar char="»"/>
              <a:defRPr>
                <a:solidFill>
                  <a:schemeClr val="tx1"/>
                </a:solidFill>
                <a:latin typeface="Arial" panose="020B0604020202020204" pitchFamily="34" charset="0"/>
              </a:defRPr>
            </a:lvl6pPr>
            <a:lvl7pPr marL="2971800" indent="-228600" eaLnBrk="0" fontAlgn="base" hangingPunct="0">
              <a:lnSpc>
                <a:spcPct val="75000"/>
              </a:lnSpc>
              <a:spcBef>
                <a:spcPct val="30000"/>
              </a:spcBef>
              <a:spcAft>
                <a:spcPct val="0"/>
              </a:spcAft>
              <a:buClr>
                <a:schemeClr val="tx1"/>
              </a:buClr>
              <a:buChar char="»"/>
              <a:defRPr>
                <a:solidFill>
                  <a:schemeClr val="tx1"/>
                </a:solidFill>
                <a:latin typeface="Arial" panose="020B0604020202020204" pitchFamily="34" charset="0"/>
              </a:defRPr>
            </a:lvl7pPr>
            <a:lvl8pPr marL="3429000" indent="-228600" eaLnBrk="0" fontAlgn="base" hangingPunct="0">
              <a:lnSpc>
                <a:spcPct val="75000"/>
              </a:lnSpc>
              <a:spcBef>
                <a:spcPct val="30000"/>
              </a:spcBef>
              <a:spcAft>
                <a:spcPct val="0"/>
              </a:spcAft>
              <a:buClr>
                <a:schemeClr val="tx1"/>
              </a:buClr>
              <a:buChar char="»"/>
              <a:defRPr>
                <a:solidFill>
                  <a:schemeClr val="tx1"/>
                </a:solidFill>
                <a:latin typeface="Arial" panose="020B0604020202020204" pitchFamily="34" charset="0"/>
              </a:defRPr>
            </a:lvl8pPr>
            <a:lvl9pPr marL="3886200" indent="-228600" eaLnBrk="0" fontAlgn="base" hangingPunct="0">
              <a:lnSpc>
                <a:spcPct val="75000"/>
              </a:lnSpc>
              <a:spcBef>
                <a:spcPct val="30000"/>
              </a:spcBef>
              <a:spcAft>
                <a:spcPct val="0"/>
              </a:spcAft>
              <a:buClr>
                <a:schemeClr val="tx1"/>
              </a:buClr>
              <a:buChar char="»"/>
              <a:defRPr>
                <a:solidFill>
                  <a:schemeClr val="tx1"/>
                </a:solidFill>
                <a:latin typeface="Arial" panose="020B0604020202020204" pitchFamily="34" charset="0"/>
              </a:defRPr>
            </a:lvl9pPr>
          </a:lstStyle>
          <a:p>
            <a:pPr eaLnBrk="1" fontAlgn="base" hangingPunct="1">
              <a:spcBef>
                <a:spcPct val="20000"/>
              </a:spcBef>
              <a:spcAft>
                <a:spcPct val="0"/>
              </a:spcAft>
              <a:buClrTx/>
            </a:pPr>
            <a:fld id="{153F7F05-0238-468D-A385-6BDCAB824B87}" type="slidenum">
              <a:rPr lang="en-US" altLang="en-US" sz="1400">
                <a:solidFill>
                  <a:srgbClr val="FFFFFF"/>
                </a:solidFill>
              </a:rPr>
              <a:pPr eaLnBrk="1" fontAlgn="base" hangingPunct="1">
                <a:spcBef>
                  <a:spcPct val="20000"/>
                </a:spcBef>
                <a:spcAft>
                  <a:spcPct val="0"/>
                </a:spcAft>
                <a:buClrTx/>
              </a:pPr>
              <a:t>27</a:t>
            </a:fld>
            <a:endParaRPr lang="en-US" altLang="en-US" sz="1400">
              <a:solidFill>
                <a:srgbClr val="FFFFFF"/>
              </a:solidFill>
            </a:endParaRPr>
          </a:p>
        </p:txBody>
      </p:sp>
      <p:sp>
        <p:nvSpPr>
          <p:cNvPr id="450565" name="Rectangle 5">
            <a:extLst>
              <a:ext uri="{FF2B5EF4-FFF2-40B4-BE49-F238E27FC236}">
                <a16:creationId xmlns:a16="http://schemas.microsoft.com/office/drawing/2014/main" id="{F7CB1F68-E729-4281-9F54-1697BE0B045B}"/>
              </a:ext>
            </a:extLst>
          </p:cNvPr>
          <p:cNvSpPr>
            <a:spLocks noGrp="1" noChangeArrowheads="1"/>
          </p:cNvSpPr>
          <p:nvPr>
            <p:ph type="title"/>
          </p:nvPr>
        </p:nvSpPr>
        <p:spPr>
          <a:xfrm>
            <a:off x="1763316" y="549275"/>
            <a:ext cx="5657850" cy="1143000"/>
          </a:xfrm>
          <a:solidFill>
            <a:srgbClr val="FFCC00"/>
          </a:solidFill>
        </p:spPr>
        <p:txBody>
          <a:bodyPr/>
          <a:lstStyle/>
          <a:p>
            <a:pPr eaLnBrk="1" hangingPunct="1">
              <a:defRPr/>
            </a:pPr>
            <a:r>
              <a:rPr lang="en-CA" altLang="en-US" b="1" i="1">
                <a:solidFill>
                  <a:srgbClr val="009900"/>
                </a:solidFill>
                <a:effectLst>
                  <a:outerShdw blurRad="38100" dist="38100" dir="2700000" algn="tl">
                    <a:srgbClr val="000000"/>
                  </a:outerShdw>
                </a:effectLst>
              </a:rPr>
              <a:t>Foundations</a:t>
            </a:r>
          </a:p>
        </p:txBody>
      </p:sp>
      <p:pic>
        <p:nvPicPr>
          <p:cNvPr id="450567" name="Picture 7" descr="PIC_0153">
            <a:extLst>
              <a:ext uri="{FF2B5EF4-FFF2-40B4-BE49-F238E27FC236}">
                <a16:creationId xmlns:a16="http://schemas.microsoft.com/office/drawing/2014/main" id="{60BB02DE-FB9D-4497-AF2D-648C6B7D1E3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37335" y="3933827"/>
            <a:ext cx="2213372" cy="2212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50569" name="AutoShape 9">
            <a:extLst>
              <a:ext uri="{FF2B5EF4-FFF2-40B4-BE49-F238E27FC236}">
                <a16:creationId xmlns:a16="http://schemas.microsoft.com/office/drawing/2014/main" id="{CB78E2DE-0D51-4C4C-8BCA-9201BCF5C062}"/>
              </a:ext>
            </a:extLst>
          </p:cNvPr>
          <p:cNvSpPr>
            <a:spLocks noChangeArrowheads="1"/>
          </p:cNvSpPr>
          <p:nvPr/>
        </p:nvSpPr>
        <p:spPr bwMode="auto">
          <a:xfrm>
            <a:off x="4301730" y="2781300"/>
            <a:ext cx="648890" cy="509588"/>
          </a:xfrm>
          <a:prstGeom prst="notchedRightArrow">
            <a:avLst>
              <a:gd name="adj1" fmla="val 50000"/>
              <a:gd name="adj2" fmla="val 42445"/>
            </a:avLst>
          </a:prstGeom>
          <a:solidFill>
            <a:schemeClr val="tx2">
              <a:alpha val="73000"/>
            </a:schemeClr>
          </a:solidFill>
          <a:ln w="9525">
            <a:solidFill>
              <a:srgbClr val="000000"/>
            </a:solidFill>
            <a:miter lim="800000"/>
            <a:headEnd/>
            <a:tailEnd/>
          </a:ln>
        </p:spPr>
        <p:txBody>
          <a:bodyPr/>
          <a:lstStyle/>
          <a:p>
            <a:pPr fontAlgn="base">
              <a:spcBef>
                <a:spcPct val="20000"/>
              </a:spcBef>
              <a:spcAft>
                <a:spcPct val="0"/>
              </a:spcAft>
              <a:buFontTx/>
              <a:buChar char="•"/>
              <a:defRPr/>
            </a:pPr>
            <a:endParaRPr lang="en-US" sz="1400" b="1">
              <a:solidFill>
                <a:srgbClr val="F1B60F"/>
              </a:solidFill>
              <a:effectLst>
                <a:outerShdw blurRad="38100" dist="38100" dir="2700000" algn="tl">
                  <a:srgbClr val="000000">
                    <a:alpha val="43137"/>
                  </a:srgbClr>
                </a:outerShdw>
              </a:effectLst>
              <a:latin typeface="Arial" charset="0"/>
            </a:endParaRPr>
          </a:p>
        </p:txBody>
      </p:sp>
      <p:sp>
        <p:nvSpPr>
          <p:cNvPr id="450570" name="AutoShape 10">
            <a:extLst>
              <a:ext uri="{FF2B5EF4-FFF2-40B4-BE49-F238E27FC236}">
                <a16:creationId xmlns:a16="http://schemas.microsoft.com/office/drawing/2014/main" id="{FBEDB456-6C7D-4D11-8AE5-71FBF0F3FE8F}"/>
              </a:ext>
            </a:extLst>
          </p:cNvPr>
          <p:cNvSpPr>
            <a:spLocks noChangeArrowheads="1"/>
          </p:cNvSpPr>
          <p:nvPr/>
        </p:nvSpPr>
        <p:spPr bwMode="auto">
          <a:xfrm>
            <a:off x="3059906" y="4437065"/>
            <a:ext cx="648891" cy="509587"/>
          </a:xfrm>
          <a:prstGeom prst="notchedRightArrow">
            <a:avLst>
              <a:gd name="adj1" fmla="val 50000"/>
              <a:gd name="adj2" fmla="val 42446"/>
            </a:avLst>
          </a:prstGeom>
          <a:solidFill>
            <a:schemeClr val="tx2">
              <a:alpha val="73000"/>
            </a:schemeClr>
          </a:solidFill>
          <a:ln w="9525">
            <a:solidFill>
              <a:srgbClr val="000000"/>
            </a:solidFill>
            <a:miter lim="800000"/>
            <a:headEnd/>
            <a:tailEnd/>
          </a:ln>
        </p:spPr>
        <p:txBody>
          <a:bodyPr/>
          <a:lstStyle/>
          <a:p>
            <a:pPr fontAlgn="base">
              <a:spcBef>
                <a:spcPct val="20000"/>
              </a:spcBef>
              <a:spcAft>
                <a:spcPct val="0"/>
              </a:spcAft>
              <a:buFontTx/>
              <a:buChar char="•"/>
              <a:defRPr/>
            </a:pPr>
            <a:endParaRPr lang="en-US" sz="1400" b="1">
              <a:solidFill>
                <a:srgbClr val="F1B60F"/>
              </a:solidFill>
              <a:effectLst>
                <a:outerShdw blurRad="38100" dist="38100" dir="2700000" algn="tl">
                  <a:srgbClr val="000000">
                    <a:alpha val="43137"/>
                  </a:srgbClr>
                </a:outerShdw>
              </a:effectLst>
              <a:latin typeface="Arial" charset="0"/>
            </a:endParaRPr>
          </a:p>
        </p:txBody>
      </p:sp>
      <p:pic>
        <p:nvPicPr>
          <p:cNvPr id="450575" name="Picture 15" descr="P7131572">
            <a:extLst>
              <a:ext uri="{FF2B5EF4-FFF2-40B4-BE49-F238E27FC236}">
                <a16:creationId xmlns:a16="http://schemas.microsoft.com/office/drawing/2014/main" id="{0E6BC410-31A0-4FB1-8D5E-311F825433E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589867">
            <a:off x="5588795" y="4149725"/>
            <a:ext cx="2412206" cy="241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50576" name="AutoShape 16">
            <a:extLst>
              <a:ext uri="{FF2B5EF4-FFF2-40B4-BE49-F238E27FC236}">
                <a16:creationId xmlns:a16="http://schemas.microsoft.com/office/drawing/2014/main" id="{CB8F4437-80E2-4305-96F4-DF01CC584880}"/>
              </a:ext>
            </a:extLst>
          </p:cNvPr>
          <p:cNvSpPr>
            <a:spLocks noChangeArrowheads="1"/>
          </p:cNvSpPr>
          <p:nvPr/>
        </p:nvSpPr>
        <p:spPr bwMode="auto">
          <a:xfrm>
            <a:off x="5381625" y="4581525"/>
            <a:ext cx="648891" cy="509588"/>
          </a:xfrm>
          <a:prstGeom prst="notchedRightArrow">
            <a:avLst>
              <a:gd name="adj1" fmla="val 50000"/>
              <a:gd name="adj2" fmla="val 42445"/>
            </a:avLst>
          </a:prstGeom>
          <a:solidFill>
            <a:schemeClr val="tx2">
              <a:alpha val="73000"/>
            </a:schemeClr>
          </a:solidFill>
          <a:ln w="9525">
            <a:solidFill>
              <a:srgbClr val="000000"/>
            </a:solidFill>
            <a:miter lim="800000"/>
            <a:headEnd/>
            <a:tailEnd/>
          </a:ln>
        </p:spPr>
        <p:txBody>
          <a:bodyPr/>
          <a:lstStyle/>
          <a:p>
            <a:pPr fontAlgn="base">
              <a:spcBef>
                <a:spcPct val="20000"/>
              </a:spcBef>
              <a:spcAft>
                <a:spcPct val="0"/>
              </a:spcAft>
              <a:buFontTx/>
              <a:buChar char="•"/>
              <a:defRPr/>
            </a:pPr>
            <a:endParaRPr lang="en-US" sz="1400" b="1">
              <a:solidFill>
                <a:srgbClr val="F1B60F"/>
              </a:solidFill>
              <a:effectLst>
                <a:outerShdw blurRad="38100" dist="38100" dir="2700000" algn="tl">
                  <a:srgbClr val="000000">
                    <a:alpha val="43137"/>
                  </a:srgbClr>
                </a:outerShdw>
              </a:effectLst>
              <a:latin typeface="Arial" charset="0"/>
            </a:endParaRPr>
          </a:p>
        </p:txBody>
      </p:sp>
    </p:spTree>
    <p:extLst>
      <p:ext uri="{BB962C8B-B14F-4D97-AF65-F5344CB8AC3E}">
        <p14:creationId xmlns:p14="http://schemas.microsoft.com/office/powerpoint/2010/main" val="263467083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50562"/>
                                        </p:tgtEl>
                                        <p:attrNameLst>
                                          <p:attrName>style.visibility</p:attrName>
                                        </p:attrNameLst>
                                      </p:cBhvr>
                                      <p:to>
                                        <p:strVal val="visible"/>
                                      </p:to>
                                    </p:set>
                                    <p:animEffect transition="in" filter="fade">
                                      <p:cBhvr>
                                        <p:cTn id="7" dur="500"/>
                                        <p:tgtEl>
                                          <p:spTgt spid="45056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450569"/>
                                        </p:tgtEl>
                                        <p:attrNameLst>
                                          <p:attrName>style.visibility</p:attrName>
                                        </p:attrNameLst>
                                      </p:cBhvr>
                                      <p:to>
                                        <p:strVal val="visible"/>
                                      </p:to>
                                    </p:set>
                                    <p:anim calcmode="lin" valueType="num">
                                      <p:cBhvr additive="base">
                                        <p:cTn id="12" dur="500" fill="hold"/>
                                        <p:tgtEl>
                                          <p:spTgt spid="450569"/>
                                        </p:tgtEl>
                                        <p:attrNameLst>
                                          <p:attrName>ppt_x</p:attrName>
                                        </p:attrNameLst>
                                      </p:cBhvr>
                                      <p:tavLst>
                                        <p:tav tm="0">
                                          <p:val>
                                            <p:strVal val="0-#ppt_w/2"/>
                                          </p:val>
                                        </p:tav>
                                        <p:tav tm="100000">
                                          <p:val>
                                            <p:strVal val="#ppt_x"/>
                                          </p:val>
                                        </p:tav>
                                      </p:tavLst>
                                    </p:anim>
                                    <p:anim calcmode="lin" valueType="num">
                                      <p:cBhvr additive="base">
                                        <p:cTn id="13" dur="500" fill="hold"/>
                                        <p:tgtEl>
                                          <p:spTgt spid="450569"/>
                                        </p:tgtEl>
                                        <p:attrNameLst>
                                          <p:attrName>ppt_y</p:attrName>
                                        </p:attrNameLst>
                                      </p:cBhvr>
                                      <p:tavLst>
                                        <p:tav tm="0">
                                          <p:val>
                                            <p:strVal val="#ppt_y"/>
                                          </p:val>
                                        </p:tav>
                                        <p:tav tm="100000">
                                          <p:val>
                                            <p:strVal val="#ppt_y"/>
                                          </p:val>
                                        </p:tav>
                                      </p:tavLst>
                                    </p:anim>
                                  </p:childTnLst>
                                </p:cTn>
                              </p:par>
                              <p:par>
                                <p:cTn id="14" presetID="2" presetClass="entr" presetSubtype="8" fill="hold" nodeType="withEffect">
                                  <p:stCondLst>
                                    <p:cond delay="0"/>
                                  </p:stCondLst>
                                  <p:childTnLst>
                                    <p:set>
                                      <p:cBhvr>
                                        <p:cTn id="15" dur="1" fill="hold">
                                          <p:stCondLst>
                                            <p:cond delay="0"/>
                                          </p:stCondLst>
                                        </p:cTn>
                                        <p:tgtEl>
                                          <p:spTgt spid="450563"/>
                                        </p:tgtEl>
                                        <p:attrNameLst>
                                          <p:attrName>style.visibility</p:attrName>
                                        </p:attrNameLst>
                                      </p:cBhvr>
                                      <p:to>
                                        <p:strVal val="visible"/>
                                      </p:to>
                                    </p:set>
                                    <p:anim calcmode="lin" valueType="num">
                                      <p:cBhvr additive="base">
                                        <p:cTn id="16" dur="500" fill="hold"/>
                                        <p:tgtEl>
                                          <p:spTgt spid="450563"/>
                                        </p:tgtEl>
                                        <p:attrNameLst>
                                          <p:attrName>ppt_x</p:attrName>
                                        </p:attrNameLst>
                                      </p:cBhvr>
                                      <p:tavLst>
                                        <p:tav tm="0">
                                          <p:val>
                                            <p:strVal val="0-#ppt_w/2"/>
                                          </p:val>
                                        </p:tav>
                                        <p:tav tm="100000">
                                          <p:val>
                                            <p:strVal val="#ppt_x"/>
                                          </p:val>
                                        </p:tav>
                                      </p:tavLst>
                                    </p:anim>
                                    <p:anim calcmode="lin" valueType="num">
                                      <p:cBhvr additive="base">
                                        <p:cTn id="17" dur="500" fill="hold"/>
                                        <p:tgtEl>
                                          <p:spTgt spid="450563"/>
                                        </p:tgtEl>
                                        <p:attrNameLst>
                                          <p:attrName>ppt_y</p:attrName>
                                        </p:attrNameLst>
                                      </p:cBhvr>
                                      <p:tavLst>
                                        <p:tav tm="0">
                                          <p:val>
                                            <p:strVal val="#ppt_y"/>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450564"/>
                                        </p:tgtEl>
                                        <p:attrNameLst>
                                          <p:attrName>style.visibility</p:attrName>
                                        </p:attrNameLst>
                                      </p:cBhvr>
                                      <p:to>
                                        <p:strVal val="visible"/>
                                      </p:to>
                                    </p:set>
                                    <p:animEffect transition="in" filter="fade">
                                      <p:cBhvr>
                                        <p:cTn id="22" dur="500"/>
                                        <p:tgtEl>
                                          <p:spTgt spid="45056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450570"/>
                                        </p:tgtEl>
                                        <p:attrNameLst>
                                          <p:attrName>style.visibility</p:attrName>
                                        </p:attrNameLst>
                                      </p:cBhvr>
                                      <p:to>
                                        <p:strVal val="visible"/>
                                      </p:to>
                                    </p:set>
                                    <p:anim calcmode="lin" valueType="num">
                                      <p:cBhvr additive="base">
                                        <p:cTn id="27" dur="500" fill="hold"/>
                                        <p:tgtEl>
                                          <p:spTgt spid="450570"/>
                                        </p:tgtEl>
                                        <p:attrNameLst>
                                          <p:attrName>ppt_x</p:attrName>
                                        </p:attrNameLst>
                                      </p:cBhvr>
                                      <p:tavLst>
                                        <p:tav tm="0">
                                          <p:val>
                                            <p:strVal val="0-#ppt_w/2"/>
                                          </p:val>
                                        </p:tav>
                                        <p:tav tm="100000">
                                          <p:val>
                                            <p:strVal val="#ppt_x"/>
                                          </p:val>
                                        </p:tav>
                                      </p:tavLst>
                                    </p:anim>
                                    <p:anim calcmode="lin" valueType="num">
                                      <p:cBhvr additive="base">
                                        <p:cTn id="28" dur="500" fill="hold"/>
                                        <p:tgtEl>
                                          <p:spTgt spid="450570"/>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450567"/>
                                        </p:tgtEl>
                                        <p:attrNameLst>
                                          <p:attrName>style.visibility</p:attrName>
                                        </p:attrNameLst>
                                      </p:cBhvr>
                                      <p:to>
                                        <p:strVal val="visible"/>
                                      </p:to>
                                    </p:set>
                                    <p:anim calcmode="lin" valueType="num">
                                      <p:cBhvr additive="base">
                                        <p:cTn id="31" dur="500" fill="hold"/>
                                        <p:tgtEl>
                                          <p:spTgt spid="450567"/>
                                        </p:tgtEl>
                                        <p:attrNameLst>
                                          <p:attrName>ppt_x</p:attrName>
                                        </p:attrNameLst>
                                      </p:cBhvr>
                                      <p:tavLst>
                                        <p:tav tm="0">
                                          <p:val>
                                            <p:strVal val="0-#ppt_w/2"/>
                                          </p:val>
                                        </p:tav>
                                        <p:tav tm="100000">
                                          <p:val>
                                            <p:strVal val="#ppt_x"/>
                                          </p:val>
                                        </p:tav>
                                      </p:tavLst>
                                    </p:anim>
                                    <p:anim calcmode="lin" valueType="num">
                                      <p:cBhvr additive="base">
                                        <p:cTn id="32" dur="500" fill="hold"/>
                                        <p:tgtEl>
                                          <p:spTgt spid="450567"/>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nodeType="clickEffect">
                                  <p:stCondLst>
                                    <p:cond delay="0"/>
                                  </p:stCondLst>
                                  <p:childTnLst>
                                    <p:set>
                                      <p:cBhvr>
                                        <p:cTn id="36" dur="1" fill="hold">
                                          <p:stCondLst>
                                            <p:cond delay="0"/>
                                          </p:stCondLst>
                                        </p:cTn>
                                        <p:tgtEl>
                                          <p:spTgt spid="450575"/>
                                        </p:tgtEl>
                                        <p:attrNameLst>
                                          <p:attrName>style.visibility</p:attrName>
                                        </p:attrNameLst>
                                      </p:cBhvr>
                                      <p:to>
                                        <p:strVal val="visible"/>
                                      </p:to>
                                    </p:set>
                                    <p:anim calcmode="lin" valueType="num">
                                      <p:cBhvr additive="base">
                                        <p:cTn id="37" dur="500" fill="hold"/>
                                        <p:tgtEl>
                                          <p:spTgt spid="450575"/>
                                        </p:tgtEl>
                                        <p:attrNameLst>
                                          <p:attrName>ppt_x</p:attrName>
                                        </p:attrNameLst>
                                      </p:cBhvr>
                                      <p:tavLst>
                                        <p:tav tm="0">
                                          <p:val>
                                            <p:strVal val="0-#ppt_w/2"/>
                                          </p:val>
                                        </p:tav>
                                        <p:tav tm="100000">
                                          <p:val>
                                            <p:strVal val="#ppt_x"/>
                                          </p:val>
                                        </p:tav>
                                      </p:tavLst>
                                    </p:anim>
                                    <p:anim calcmode="lin" valueType="num">
                                      <p:cBhvr additive="base">
                                        <p:cTn id="38" dur="500" fill="hold"/>
                                        <p:tgtEl>
                                          <p:spTgt spid="450575"/>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450576"/>
                                        </p:tgtEl>
                                        <p:attrNameLst>
                                          <p:attrName>style.visibility</p:attrName>
                                        </p:attrNameLst>
                                      </p:cBhvr>
                                      <p:to>
                                        <p:strVal val="visible"/>
                                      </p:to>
                                    </p:set>
                                    <p:anim calcmode="lin" valueType="num">
                                      <p:cBhvr additive="base">
                                        <p:cTn id="41" dur="500" fill="hold"/>
                                        <p:tgtEl>
                                          <p:spTgt spid="450576"/>
                                        </p:tgtEl>
                                        <p:attrNameLst>
                                          <p:attrName>ppt_x</p:attrName>
                                        </p:attrNameLst>
                                      </p:cBhvr>
                                      <p:tavLst>
                                        <p:tav tm="0">
                                          <p:val>
                                            <p:strVal val="0-#ppt_w/2"/>
                                          </p:val>
                                        </p:tav>
                                        <p:tav tm="100000">
                                          <p:val>
                                            <p:strVal val="#ppt_x"/>
                                          </p:val>
                                        </p:tav>
                                      </p:tavLst>
                                    </p:anim>
                                    <p:anim calcmode="lin" valueType="num">
                                      <p:cBhvr additive="base">
                                        <p:cTn id="42" dur="500" fill="hold"/>
                                        <p:tgtEl>
                                          <p:spTgt spid="45057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69" grpId="0" animBg="1"/>
      <p:bldP spid="450570" grpId="0" animBg="1"/>
      <p:bldP spid="45057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3" name="Slide Number Placeholder 1">
            <a:extLst>
              <a:ext uri="{FF2B5EF4-FFF2-40B4-BE49-F238E27FC236}">
                <a16:creationId xmlns:a16="http://schemas.microsoft.com/office/drawing/2014/main" id="{263283D9-22BC-4430-84CC-84ECF79DD1F1}"/>
              </a:ext>
            </a:extLst>
          </p:cNvPr>
          <p:cNvSpPr>
            <a:spLocks noGrp="1"/>
          </p:cNvSpPr>
          <p:nvPr>
            <p:ph type="sldNum" sz="quarter" idx="12"/>
          </p:nvPr>
        </p:nvSpPr>
        <p:spPr>
          <a:noFill/>
        </p:spPr>
        <p:txBody>
          <a:bodyPr>
            <a:normAutofit lnSpcReduction="10000"/>
          </a:bodyPr>
          <a:lstStyle>
            <a:lvl1pPr eaLnBrk="0" hangingPunct="0">
              <a:spcBef>
                <a:spcPct val="60000"/>
              </a:spcBef>
              <a:buClr>
                <a:schemeClr val="tx1"/>
              </a:buClr>
              <a:defRPr sz="3000">
                <a:solidFill>
                  <a:schemeClr val="tx1"/>
                </a:solidFill>
                <a:latin typeface="Arial" panose="020B0604020202020204" pitchFamily="34" charset="0"/>
              </a:defRPr>
            </a:lvl1pPr>
            <a:lvl2pPr marL="742950" indent="-285750" eaLnBrk="0" hangingPunct="0">
              <a:spcBef>
                <a:spcPct val="40000"/>
              </a:spcBef>
              <a:buClr>
                <a:schemeClr val="tx1"/>
              </a:buClr>
              <a:buChar char="–"/>
              <a:defRPr sz="2600">
                <a:solidFill>
                  <a:schemeClr val="tx1"/>
                </a:solidFill>
                <a:latin typeface="Arial" panose="020B0604020202020204" pitchFamily="34" charset="0"/>
              </a:defRPr>
            </a:lvl2pPr>
            <a:lvl3pPr marL="1143000" indent="-228600" eaLnBrk="0" hangingPunct="0">
              <a:lnSpc>
                <a:spcPct val="95000"/>
              </a:lnSpc>
              <a:spcBef>
                <a:spcPct val="35000"/>
              </a:spcBef>
              <a:buClr>
                <a:schemeClr val="tx1"/>
              </a:buClr>
              <a:defRPr sz="2400">
                <a:solidFill>
                  <a:schemeClr val="tx1"/>
                </a:solidFill>
                <a:latin typeface="Arial" panose="020B0604020202020204" pitchFamily="34" charset="0"/>
              </a:defRPr>
            </a:lvl3pPr>
            <a:lvl4pPr marL="1600200" indent="-228600" eaLnBrk="0" hangingPunct="0">
              <a:lnSpc>
                <a:spcPct val="75000"/>
              </a:lnSpc>
              <a:spcBef>
                <a:spcPct val="30000"/>
              </a:spcBef>
              <a:buClr>
                <a:schemeClr val="tx1"/>
              </a:buClr>
              <a:buChar char="–"/>
              <a:defRPr sz="2000">
                <a:solidFill>
                  <a:schemeClr val="tx1"/>
                </a:solidFill>
                <a:latin typeface="Arial" panose="020B0604020202020204" pitchFamily="34" charset="0"/>
              </a:defRPr>
            </a:lvl4pPr>
            <a:lvl5pPr marL="2057400" indent="-228600" eaLnBrk="0" hangingPunct="0">
              <a:lnSpc>
                <a:spcPct val="75000"/>
              </a:lnSpc>
              <a:spcBef>
                <a:spcPct val="30000"/>
              </a:spcBef>
              <a:buClr>
                <a:schemeClr val="tx1"/>
              </a:buClr>
              <a:buChar char="»"/>
              <a:defRPr>
                <a:solidFill>
                  <a:schemeClr val="tx1"/>
                </a:solidFill>
                <a:latin typeface="Arial" panose="020B0604020202020204" pitchFamily="34" charset="0"/>
              </a:defRPr>
            </a:lvl5pPr>
            <a:lvl6pPr marL="2514600" indent="-228600" eaLnBrk="0" fontAlgn="base" hangingPunct="0">
              <a:lnSpc>
                <a:spcPct val="75000"/>
              </a:lnSpc>
              <a:spcBef>
                <a:spcPct val="30000"/>
              </a:spcBef>
              <a:spcAft>
                <a:spcPct val="0"/>
              </a:spcAft>
              <a:buClr>
                <a:schemeClr val="tx1"/>
              </a:buClr>
              <a:buChar char="»"/>
              <a:defRPr>
                <a:solidFill>
                  <a:schemeClr val="tx1"/>
                </a:solidFill>
                <a:latin typeface="Arial" panose="020B0604020202020204" pitchFamily="34" charset="0"/>
              </a:defRPr>
            </a:lvl6pPr>
            <a:lvl7pPr marL="2971800" indent="-228600" eaLnBrk="0" fontAlgn="base" hangingPunct="0">
              <a:lnSpc>
                <a:spcPct val="75000"/>
              </a:lnSpc>
              <a:spcBef>
                <a:spcPct val="30000"/>
              </a:spcBef>
              <a:spcAft>
                <a:spcPct val="0"/>
              </a:spcAft>
              <a:buClr>
                <a:schemeClr val="tx1"/>
              </a:buClr>
              <a:buChar char="»"/>
              <a:defRPr>
                <a:solidFill>
                  <a:schemeClr val="tx1"/>
                </a:solidFill>
                <a:latin typeface="Arial" panose="020B0604020202020204" pitchFamily="34" charset="0"/>
              </a:defRPr>
            </a:lvl7pPr>
            <a:lvl8pPr marL="3429000" indent="-228600" eaLnBrk="0" fontAlgn="base" hangingPunct="0">
              <a:lnSpc>
                <a:spcPct val="75000"/>
              </a:lnSpc>
              <a:spcBef>
                <a:spcPct val="30000"/>
              </a:spcBef>
              <a:spcAft>
                <a:spcPct val="0"/>
              </a:spcAft>
              <a:buClr>
                <a:schemeClr val="tx1"/>
              </a:buClr>
              <a:buChar char="»"/>
              <a:defRPr>
                <a:solidFill>
                  <a:schemeClr val="tx1"/>
                </a:solidFill>
                <a:latin typeface="Arial" panose="020B0604020202020204" pitchFamily="34" charset="0"/>
              </a:defRPr>
            </a:lvl8pPr>
            <a:lvl9pPr marL="3886200" indent="-228600" eaLnBrk="0" fontAlgn="base" hangingPunct="0">
              <a:lnSpc>
                <a:spcPct val="75000"/>
              </a:lnSpc>
              <a:spcBef>
                <a:spcPct val="30000"/>
              </a:spcBef>
              <a:spcAft>
                <a:spcPct val="0"/>
              </a:spcAft>
              <a:buClr>
                <a:schemeClr val="tx1"/>
              </a:buClr>
              <a:buChar char="»"/>
              <a:defRPr>
                <a:solidFill>
                  <a:schemeClr val="tx1"/>
                </a:solidFill>
                <a:latin typeface="Arial" panose="020B0604020202020204" pitchFamily="34" charset="0"/>
              </a:defRPr>
            </a:lvl9pPr>
          </a:lstStyle>
          <a:p>
            <a:pPr eaLnBrk="1" fontAlgn="base" hangingPunct="1">
              <a:spcBef>
                <a:spcPct val="20000"/>
              </a:spcBef>
              <a:spcAft>
                <a:spcPct val="0"/>
              </a:spcAft>
              <a:buClrTx/>
            </a:pPr>
            <a:fld id="{CB55C9B4-F33B-473B-B824-E22A42E297E9}" type="slidenum">
              <a:rPr lang="en-US" altLang="en-US" sz="1400">
                <a:solidFill>
                  <a:srgbClr val="FFFFFF"/>
                </a:solidFill>
              </a:rPr>
              <a:pPr eaLnBrk="1" fontAlgn="base" hangingPunct="1">
                <a:spcBef>
                  <a:spcPct val="20000"/>
                </a:spcBef>
                <a:spcAft>
                  <a:spcPct val="0"/>
                </a:spcAft>
                <a:buClrTx/>
              </a:pPr>
              <a:t>28</a:t>
            </a:fld>
            <a:endParaRPr lang="en-US" altLang="en-US" sz="1400">
              <a:solidFill>
                <a:srgbClr val="FFFFFF"/>
              </a:solidFill>
            </a:endParaRPr>
          </a:p>
        </p:txBody>
      </p:sp>
      <p:sp>
        <p:nvSpPr>
          <p:cNvPr id="448516" name="Rectangle 4">
            <a:extLst>
              <a:ext uri="{FF2B5EF4-FFF2-40B4-BE49-F238E27FC236}">
                <a16:creationId xmlns:a16="http://schemas.microsoft.com/office/drawing/2014/main" id="{9A01E2E1-FF1B-44BF-9030-365788929C1B}"/>
              </a:ext>
            </a:extLst>
          </p:cNvPr>
          <p:cNvSpPr>
            <a:spLocks noGrp="1" noChangeArrowheads="1"/>
          </p:cNvSpPr>
          <p:nvPr>
            <p:ph type="title"/>
          </p:nvPr>
        </p:nvSpPr>
        <p:spPr>
          <a:xfrm>
            <a:off x="1818085" y="620713"/>
            <a:ext cx="5657850" cy="1143000"/>
          </a:xfrm>
          <a:solidFill>
            <a:schemeClr val="accent1"/>
          </a:solidFill>
        </p:spPr>
        <p:txBody>
          <a:bodyPr/>
          <a:lstStyle/>
          <a:p>
            <a:pPr eaLnBrk="1" hangingPunct="1">
              <a:defRPr/>
            </a:pPr>
            <a:r>
              <a:rPr lang="en-CA" altLang="en-US" b="1" i="1">
                <a:solidFill>
                  <a:schemeClr val="bg1"/>
                </a:solidFill>
                <a:effectLst>
                  <a:outerShdw blurRad="38100" dist="38100" dir="2700000" algn="tl">
                    <a:srgbClr val="000000"/>
                  </a:outerShdw>
                </a:effectLst>
              </a:rPr>
              <a:t>Framing</a:t>
            </a:r>
          </a:p>
        </p:txBody>
      </p:sp>
      <p:pic>
        <p:nvPicPr>
          <p:cNvPr id="448517" name="Picture 5" descr="2008 Log Building Course 085">
            <a:extLst>
              <a:ext uri="{FF2B5EF4-FFF2-40B4-BE49-F238E27FC236}">
                <a16:creationId xmlns:a16="http://schemas.microsoft.com/office/drawing/2014/main" id="{C1A64F92-FAC7-4768-AEA1-1E1721063801}"/>
              </a:ext>
            </a:extLst>
          </p:cNvPr>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rcRect/>
          <a:stretch>
            <a:fillRect/>
          </a:stretch>
        </p:blipFill>
        <p:spPr>
          <a:xfrm rot="843622">
            <a:off x="3977879" y="260350"/>
            <a:ext cx="3657600" cy="36576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48519" name="Picture 7" descr="untitled">
            <a:extLst>
              <a:ext uri="{FF2B5EF4-FFF2-40B4-BE49-F238E27FC236}">
                <a16:creationId xmlns:a16="http://schemas.microsoft.com/office/drawing/2014/main" id="{1065BDAB-3422-4266-9251-C379D76948A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364411">
            <a:off x="3977880" y="2636840"/>
            <a:ext cx="3726656" cy="3724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48520" name="Text Box 8">
            <a:extLst>
              <a:ext uri="{FF2B5EF4-FFF2-40B4-BE49-F238E27FC236}">
                <a16:creationId xmlns:a16="http://schemas.microsoft.com/office/drawing/2014/main" id="{4A506561-2BEE-4E67-A81B-C9E681BEB4F4}"/>
              </a:ext>
            </a:extLst>
          </p:cNvPr>
          <p:cNvSpPr txBox="1">
            <a:spLocks noChangeArrowheads="1"/>
          </p:cNvSpPr>
          <p:nvPr/>
        </p:nvSpPr>
        <p:spPr bwMode="auto">
          <a:xfrm rot="1039524">
            <a:off x="6462712" y="721152"/>
            <a:ext cx="701279"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spAutoFit/>
          </a:bodyPr>
          <a:lstStyle/>
          <a:p>
            <a:pPr fontAlgn="base">
              <a:spcBef>
                <a:spcPct val="50000"/>
              </a:spcBef>
              <a:spcAft>
                <a:spcPct val="0"/>
              </a:spcAft>
              <a:defRPr/>
            </a:pPr>
            <a:r>
              <a:rPr lang="en-CA" altLang="en-US" sz="2400" b="1">
                <a:solidFill>
                  <a:srgbClr val="F1B60F"/>
                </a:solidFill>
                <a:effectLst>
                  <a:outerShdw blurRad="38100" dist="38100" dir="2700000" algn="tl">
                    <a:srgbClr val="000000"/>
                  </a:outerShdw>
                </a:effectLst>
                <a:latin typeface="Comic Sans MS" pitchFamily="66" charset="0"/>
              </a:rPr>
              <a:t>LOG</a:t>
            </a:r>
          </a:p>
        </p:txBody>
      </p:sp>
      <p:sp>
        <p:nvSpPr>
          <p:cNvPr id="448521" name="Text Box 9">
            <a:extLst>
              <a:ext uri="{FF2B5EF4-FFF2-40B4-BE49-F238E27FC236}">
                <a16:creationId xmlns:a16="http://schemas.microsoft.com/office/drawing/2014/main" id="{3D8EA9D3-428A-4960-946F-34DD0F7BFA72}"/>
              </a:ext>
            </a:extLst>
          </p:cNvPr>
          <p:cNvSpPr txBox="1">
            <a:spLocks noChangeArrowheads="1"/>
          </p:cNvSpPr>
          <p:nvPr/>
        </p:nvSpPr>
        <p:spPr bwMode="auto">
          <a:xfrm rot="20215117">
            <a:off x="5219700" y="5547152"/>
            <a:ext cx="1890713"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spAutoFit/>
          </a:bodyPr>
          <a:lstStyle/>
          <a:p>
            <a:pPr fontAlgn="base">
              <a:spcBef>
                <a:spcPct val="50000"/>
              </a:spcBef>
              <a:spcAft>
                <a:spcPct val="0"/>
              </a:spcAft>
              <a:defRPr/>
            </a:pPr>
            <a:r>
              <a:rPr lang="en-CA" altLang="en-US" sz="2400" b="1">
                <a:solidFill>
                  <a:srgbClr val="F1B60F"/>
                </a:solidFill>
                <a:effectLst>
                  <a:outerShdw blurRad="38100" dist="38100" dir="2700000" algn="tl">
                    <a:srgbClr val="000000"/>
                  </a:outerShdw>
                </a:effectLst>
                <a:latin typeface="Comic Sans MS" pitchFamily="66" charset="0"/>
              </a:rPr>
              <a:t>Timber Frame</a:t>
            </a:r>
          </a:p>
        </p:txBody>
      </p:sp>
      <p:sp>
        <p:nvSpPr>
          <p:cNvPr id="448525" name="Text Box 13">
            <a:extLst>
              <a:ext uri="{FF2B5EF4-FFF2-40B4-BE49-F238E27FC236}">
                <a16:creationId xmlns:a16="http://schemas.microsoft.com/office/drawing/2014/main" id="{41D8135B-6D08-4176-B91B-ED625ABD311F}"/>
              </a:ext>
            </a:extLst>
          </p:cNvPr>
          <p:cNvSpPr txBox="1">
            <a:spLocks noChangeArrowheads="1"/>
          </p:cNvSpPr>
          <p:nvPr/>
        </p:nvSpPr>
        <p:spPr bwMode="auto">
          <a:xfrm>
            <a:off x="1709738" y="5445125"/>
            <a:ext cx="2106216"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spAutoFit/>
          </a:bodyPr>
          <a:lstStyle/>
          <a:p>
            <a:pPr fontAlgn="base">
              <a:spcBef>
                <a:spcPct val="50000"/>
              </a:spcBef>
              <a:spcAft>
                <a:spcPct val="0"/>
              </a:spcAft>
              <a:defRPr/>
            </a:pPr>
            <a:r>
              <a:rPr lang="en-CA" altLang="en-US" sz="2400" b="1">
                <a:solidFill>
                  <a:srgbClr val="F1B60F"/>
                </a:solidFill>
                <a:effectLst>
                  <a:outerShdw blurRad="38100" dist="38100" dir="2700000" algn="tl">
                    <a:srgbClr val="000000"/>
                  </a:outerShdw>
                </a:effectLst>
                <a:latin typeface="Comic Sans MS" pitchFamily="66" charset="0"/>
              </a:rPr>
              <a:t>Stick Wall</a:t>
            </a:r>
          </a:p>
        </p:txBody>
      </p:sp>
      <p:pic>
        <p:nvPicPr>
          <p:cNvPr id="448526" name="Picture 14" descr="PIC_0277">
            <a:extLst>
              <a:ext uri="{FF2B5EF4-FFF2-40B4-BE49-F238E27FC236}">
                <a16:creationId xmlns:a16="http://schemas.microsoft.com/office/drawing/2014/main" id="{23E3F2A1-1523-40B6-BD62-56CCAFF6DF9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39467" y="2276475"/>
            <a:ext cx="3078956" cy="3079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339483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48517"/>
                                        </p:tgtEl>
                                        <p:attrNameLst>
                                          <p:attrName>style.visibility</p:attrName>
                                        </p:attrNameLst>
                                      </p:cBhvr>
                                      <p:to>
                                        <p:strVal val="visible"/>
                                      </p:to>
                                    </p:set>
                                    <p:animEffect transition="in" filter="fade">
                                      <p:cBhvr>
                                        <p:cTn id="7" dur="500"/>
                                        <p:tgtEl>
                                          <p:spTgt spid="4485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48520"/>
                                        </p:tgtEl>
                                        <p:attrNameLst>
                                          <p:attrName>style.visibility</p:attrName>
                                        </p:attrNameLst>
                                      </p:cBhvr>
                                      <p:to>
                                        <p:strVal val="visible"/>
                                      </p:to>
                                    </p:set>
                                    <p:animEffect transition="in" filter="fade">
                                      <p:cBhvr>
                                        <p:cTn id="10" dur="500"/>
                                        <p:tgtEl>
                                          <p:spTgt spid="44852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448519"/>
                                        </p:tgtEl>
                                        <p:attrNameLst>
                                          <p:attrName>style.visibility</p:attrName>
                                        </p:attrNameLst>
                                      </p:cBhvr>
                                      <p:to>
                                        <p:strVal val="visible"/>
                                      </p:to>
                                    </p:set>
                                    <p:animEffect transition="in" filter="fade">
                                      <p:cBhvr>
                                        <p:cTn id="15" dur="500"/>
                                        <p:tgtEl>
                                          <p:spTgt spid="44851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48521"/>
                                        </p:tgtEl>
                                        <p:attrNameLst>
                                          <p:attrName>style.visibility</p:attrName>
                                        </p:attrNameLst>
                                      </p:cBhvr>
                                      <p:to>
                                        <p:strVal val="visible"/>
                                      </p:to>
                                    </p:set>
                                    <p:animEffect transition="in" filter="fade">
                                      <p:cBhvr>
                                        <p:cTn id="18" dur="500"/>
                                        <p:tgtEl>
                                          <p:spTgt spid="448521"/>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nodeType="clickEffect">
                                  <p:stCondLst>
                                    <p:cond delay="0"/>
                                  </p:stCondLst>
                                  <p:childTnLst>
                                    <p:set>
                                      <p:cBhvr>
                                        <p:cTn id="22" dur="1" fill="hold">
                                          <p:stCondLst>
                                            <p:cond delay="0"/>
                                          </p:stCondLst>
                                        </p:cTn>
                                        <p:tgtEl>
                                          <p:spTgt spid="448526"/>
                                        </p:tgtEl>
                                        <p:attrNameLst>
                                          <p:attrName>style.visibility</p:attrName>
                                        </p:attrNameLst>
                                      </p:cBhvr>
                                      <p:to>
                                        <p:strVal val="visible"/>
                                      </p:to>
                                    </p:set>
                                    <p:animEffect transition="in" filter="fade">
                                      <p:cBhvr>
                                        <p:cTn id="23" dur="500"/>
                                        <p:tgtEl>
                                          <p:spTgt spid="44852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48525"/>
                                        </p:tgtEl>
                                        <p:attrNameLst>
                                          <p:attrName>style.visibility</p:attrName>
                                        </p:attrNameLst>
                                      </p:cBhvr>
                                      <p:to>
                                        <p:strVal val="visible"/>
                                      </p:to>
                                    </p:set>
                                    <p:animEffect transition="in" filter="fade">
                                      <p:cBhvr>
                                        <p:cTn id="26" dur="500"/>
                                        <p:tgtEl>
                                          <p:spTgt spid="4485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8520" grpId="0"/>
      <p:bldP spid="448521" grpId="0"/>
      <p:bldP spid="44852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5" name="Slide Number Placeholder 1">
            <a:extLst>
              <a:ext uri="{FF2B5EF4-FFF2-40B4-BE49-F238E27FC236}">
                <a16:creationId xmlns:a16="http://schemas.microsoft.com/office/drawing/2014/main" id="{63F6C092-A466-4FEC-908C-C7CB4CDE100B}"/>
              </a:ext>
            </a:extLst>
          </p:cNvPr>
          <p:cNvSpPr>
            <a:spLocks noGrp="1"/>
          </p:cNvSpPr>
          <p:nvPr>
            <p:ph type="sldNum" sz="quarter" idx="12"/>
          </p:nvPr>
        </p:nvSpPr>
        <p:spPr>
          <a:noFill/>
        </p:spPr>
        <p:txBody>
          <a:bodyPr>
            <a:normAutofit lnSpcReduction="10000"/>
          </a:bodyPr>
          <a:lstStyle>
            <a:lvl1pPr eaLnBrk="0" hangingPunct="0">
              <a:spcBef>
                <a:spcPct val="60000"/>
              </a:spcBef>
              <a:buClr>
                <a:schemeClr val="tx1"/>
              </a:buClr>
              <a:defRPr sz="3000">
                <a:solidFill>
                  <a:schemeClr val="tx1"/>
                </a:solidFill>
                <a:latin typeface="Arial" panose="020B0604020202020204" pitchFamily="34" charset="0"/>
              </a:defRPr>
            </a:lvl1pPr>
            <a:lvl2pPr marL="742950" indent="-285750" eaLnBrk="0" hangingPunct="0">
              <a:spcBef>
                <a:spcPct val="40000"/>
              </a:spcBef>
              <a:buClr>
                <a:schemeClr val="tx1"/>
              </a:buClr>
              <a:buChar char="–"/>
              <a:defRPr sz="2600">
                <a:solidFill>
                  <a:schemeClr val="tx1"/>
                </a:solidFill>
                <a:latin typeface="Arial" panose="020B0604020202020204" pitchFamily="34" charset="0"/>
              </a:defRPr>
            </a:lvl2pPr>
            <a:lvl3pPr marL="1143000" indent="-228600" eaLnBrk="0" hangingPunct="0">
              <a:lnSpc>
                <a:spcPct val="95000"/>
              </a:lnSpc>
              <a:spcBef>
                <a:spcPct val="35000"/>
              </a:spcBef>
              <a:buClr>
                <a:schemeClr val="tx1"/>
              </a:buClr>
              <a:defRPr sz="2400">
                <a:solidFill>
                  <a:schemeClr val="tx1"/>
                </a:solidFill>
                <a:latin typeface="Arial" panose="020B0604020202020204" pitchFamily="34" charset="0"/>
              </a:defRPr>
            </a:lvl3pPr>
            <a:lvl4pPr marL="1600200" indent="-228600" eaLnBrk="0" hangingPunct="0">
              <a:lnSpc>
                <a:spcPct val="75000"/>
              </a:lnSpc>
              <a:spcBef>
                <a:spcPct val="30000"/>
              </a:spcBef>
              <a:buClr>
                <a:schemeClr val="tx1"/>
              </a:buClr>
              <a:buChar char="–"/>
              <a:defRPr sz="2000">
                <a:solidFill>
                  <a:schemeClr val="tx1"/>
                </a:solidFill>
                <a:latin typeface="Arial" panose="020B0604020202020204" pitchFamily="34" charset="0"/>
              </a:defRPr>
            </a:lvl4pPr>
            <a:lvl5pPr marL="2057400" indent="-228600" eaLnBrk="0" hangingPunct="0">
              <a:lnSpc>
                <a:spcPct val="75000"/>
              </a:lnSpc>
              <a:spcBef>
                <a:spcPct val="30000"/>
              </a:spcBef>
              <a:buClr>
                <a:schemeClr val="tx1"/>
              </a:buClr>
              <a:buChar char="»"/>
              <a:defRPr>
                <a:solidFill>
                  <a:schemeClr val="tx1"/>
                </a:solidFill>
                <a:latin typeface="Arial" panose="020B0604020202020204" pitchFamily="34" charset="0"/>
              </a:defRPr>
            </a:lvl5pPr>
            <a:lvl6pPr marL="2514600" indent="-228600" eaLnBrk="0" fontAlgn="base" hangingPunct="0">
              <a:lnSpc>
                <a:spcPct val="75000"/>
              </a:lnSpc>
              <a:spcBef>
                <a:spcPct val="30000"/>
              </a:spcBef>
              <a:spcAft>
                <a:spcPct val="0"/>
              </a:spcAft>
              <a:buClr>
                <a:schemeClr val="tx1"/>
              </a:buClr>
              <a:buChar char="»"/>
              <a:defRPr>
                <a:solidFill>
                  <a:schemeClr val="tx1"/>
                </a:solidFill>
                <a:latin typeface="Arial" panose="020B0604020202020204" pitchFamily="34" charset="0"/>
              </a:defRPr>
            </a:lvl6pPr>
            <a:lvl7pPr marL="2971800" indent="-228600" eaLnBrk="0" fontAlgn="base" hangingPunct="0">
              <a:lnSpc>
                <a:spcPct val="75000"/>
              </a:lnSpc>
              <a:spcBef>
                <a:spcPct val="30000"/>
              </a:spcBef>
              <a:spcAft>
                <a:spcPct val="0"/>
              </a:spcAft>
              <a:buClr>
                <a:schemeClr val="tx1"/>
              </a:buClr>
              <a:buChar char="»"/>
              <a:defRPr>
                <a:solidFill>
                  <a:schemeClr val="tx1"/>
                </a:solidFill>
                <a:latin typeface="Arial" panose="020B0604020202020204" pitchFamily="34" charset="0"/>
              </a:defRPr>
            </a:lvl7pPr>
            <a:lvl8pPr marL="3429000" indent="-228600" eaLnBrk="0" fontAlgn="base" hangingPunct="0">
              <a:lnSpc>
                <a:spcPct val="75000"/>
              </a:lnSpc>
              <a:spcBef>
                <a:spcPct val="30000"/>
              </a:spcBef>
              <a:spcAft>
                <a:spcPct val="0"/>
              </a:spcAft>
              <a:buClr>
                <a:schemeClr val="tx1"/>
              </a:buClr>
              <a:buChar char="»"/>
              <a:defRPr>
                <a:solidFill>
                  <a:schemeClr val="tx1"/>
                </a:solidFill>
                <a:latin typeface="Arial" panose="020B0604020202020204" pitchFamily="34" charset="0"/>
              </a:defRPr>
            </a:lvl8pPr>
            <a:lvl9pPr marL="3886200" indent="-228600" eaLnBrk="0" fontAlgn="base" hangingPunct="0">
              <a:lnSpc>
                <a:spcPct val="75000"/>
              </a:lnSpc>
              <a:spcBef>
                <a:spcPct val="30000"/>
              </a:spcBef>
              <a:spcAft>
                <a:spcPct val="0"/>
              </a:spcAft>
              <a:buClr>
                <a:schemeClr val="tx1"/>
              </a:buClr>
              <a:buChar char="»"/>
              <a:defRPr>
                <a:solidFill>
                  <a:schemeClr val="tx1"/>
                </a:solidFill>
                <a:latin typeface="Arial" panose="020B0604020202020204" pitchFamily="34" charset="0"/>
              </a:defRPr>
            </a:lvl9pPr>
          </a:lstStyle>
          <a:p>
            <a:pPr eaLnBrk="1" fontAlgn="base" hangingPunct="1">
              <a:spcBef>
                <a:spcPct val="20000"/>
              </a:spcBef>
              <a:spcAft>
                <a:spcPct val="0"/>
              </a:spcAft>
              <a:buClrTx/>
            </a:pPr>
            <a:fld id="{D95BC0D0-6213-49F6-B0A2-758C1FDC769E}" type="slidenum">
              <a:rPr lang="en-US" altLang="en-US" sz="1400">
                <a:solidFill>
                  <a:srgbClr val="FFFFFF"/>
                </a:solidFill>
              </a:rPr>
              <a:pPr eaLnBrk="1" fontAlgn="base" hangingPunct="1">
                <a:spcBef>
                  <a:spcPct val="20000"/>
                </a:spcBef>
                <a:spcAft>
                  <a:spcPct val="0"/>
                </a:spcAft>
                <a:buClrTx/>
              </a:pPr>
              <a:t>29</a:t>
            </a:fld>
            <a:endParaRPr lang="en-US" altLang="en-US" sz="1400">
              <a:solidFill>
                <a:srgbClr val="FFFFFF"/>
              </a:solidFill>
            </a:endParaRPr>
          </a:p>
        </p:txBody>
      </p:sp>
      <p:sp>
        <p:nvSpPr>
          <p:cNvPr id="449540" name="Rectangle 4">
            <a:extLst>
              <a:ext uri="{FF2B5EF4-FFF2-40B4-BE49-F238E27FC236}">
                <a16:creationId xmlns:a16="http://schemas.microsoft.com/office/drawing/2014/main" id="{3047E7E8-BDBA-4C62-8BCA-58CB7DEE1112}"/>
              </a:ext>
            </a:extLst>
          </p:cNvPr>
          <p:cNvSpPr>
            <a:spLocks noGrp="1" noChangeArrowheads="1"/>
          </p:cNvSpPr>
          <p:nvPr>
            <p:ph type="title"/>
          </p:nvPr>
        </p:nvSpPr>
        <p:spPr>
          <a:solidFill>
            <a:srgbClr val="FFCC00"/>
          </a:solidFill>
        </p:spPr>
        <p:txBody>
          <a:bodyPr/>
          <a:lstStyle/>
          <a:p>
            <a:pPr eaLnBrk="1" hangingPunct="1">
              <a:defRPr/>
            </a:pPr>
            <a:r>
              <a:rPr lang="en-CA" altLang="en-US" b="1" i="1">
                <a:solidFill>
                  <a:srgbClr val="009900"/>
                </a:solidFill>
                <a:effectLst>
                  <a:outerShdw blurRad="38100" dist="38100" dir="2700000" algn="tl">
                    <a:srgbClr val="000000"/>
                  </a:outerShdw>
                </a:effectLst>
              </a:rPr>
              <a:t>Finishing</a:t>
            </a:r>
          </a:p>
        </p:txBody>
      </p:sp>
      <p:pic>
        <p:nvPicPr>
          <p:cNvPr id="32771" name="Picture 5" descr="P6290062">
            <a:extLst>
              <a:ext uri="{FF2B5EF4-FFF2-40B4-BE49-F238E27FC236}">
                <a16:creationId xmlns:a16="http://schemas.microsoft.com/office/drawing/2014/main" id="{A7B07C56-CD42-4086-A994-CE40FEED87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2273" y="0"/>
            <a:ext cx="3158728" cy="3157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2772" name="Picture 6" descr="P6290078">
            <a:extLst>
              <a:ext uri="{FF2B5EF4-FFF2-40B4-BE49-F238E27FC236}">
                <a16:creationId xmlns:a16="http://schemas.microsoft.com/office/drawing/2014/main" id="{D0F1987B-DE76-4970-9D12-2E33EF4EA3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3925" y="3590927"/>
            <a:ext cx="3267075" cy="3267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2773" name="Picture 7" descr="P6290098">
            <a:extLst>
              <a:ext uri="{FF2B5EF4-FFF2-40B4-BE49-F238E27FC236}">
                <a16:creationId xmlns:a16="http://schemas.microsoft.com/office/drawing/2014/main" id="{0256E18C-B0CB-4641-982C-2393C6EF0A8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56160" y="4205288"/>
            <a:ext cx="2652713" cy="2652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2774" name="Picture 9" descr="P1191717">
            <a:extLst>
              <a:ext uri="{FF2B5EF4-FFF2-40B4-BE49-F238E27FC236}">
                <a16:creationId xmlns:a16="http://schemas.microsoft.com/office/drawing/2014/main" id="{16EFFDB3-C380-4B33-91DB-69D35A1183C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1139513">
            <a:off x="2195514" y="1700213"/>
            <a:ext cx="2375297" cy="2374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4690210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449540"/>
                                        </p:tgtEl>
                                        <p:attrNameLst>
                                          <p:attrName>style.visibility</p:attrName>
                                        </p:attrNameLst>
                                      </p:cBhvr>
                                      <p:to>
                                        <p:strVal val="visible"/>
                                      </p:to>
                                    </p:set>
                                    <p:anim calcmode="lin" valueType="num">
                                      <p:cBhvr>
                                        <p:cTn id="7" dur="500" fill="hold"/>
                                        <p:tgtEl>
                                          <p:spTgt spid="449540"/>
                                        </p:tgtEl>
                                        <p:attrNameLst>
                                          <p:attrName>ppt_w</p:attrName>
                                        </p:attrNameLst>
                                      </p:cBhvr>
                                      <p:tavLst>
                                        <p:tav tm="0">
                                          <p:val>
                                            <p:fltVal val="0"/>
                                          </p:val>
                                        </p:tav>
                                        <p:tav tm="100000">
                                          <p:val>
                                            <p:strVal val="#ppt_w"/>
                                          </p:val>
                                        </p:tav>
                                      </p:tavLst>
                                    </p:anim>
                                    <p:anim calcmode="lin" valueType="num">
                                      <p:cBhvr>
                                        <p:cTn id="8" dur="500" fill="hold"/>
                                        <p:tgtEl>
                                          <p:spTgt spid="449540"/>
                                        </p:tgtEl>
                                        <p:attrNameLst>
                                          <p:attrName>ppt_h</p:attrName>
                                        </p:attrNameLst>
                                      </p:cBhvr>
                                      <p:tavLst>
                                        <p:tav tm="0">
                                          <p:val>
                                            <p:fltVal val="0"/>
                                          </p:val>
                                        </p:tav>
                                        <p:tav tm="100000">
                                          <p:val>
                                            <p:strVal val="#ppt_h"/>
                                          </p:val>
                                        </p:tav>
                                      </p:tavLst>
                                    </p:anim>
                                    <p:animEffect transition="in" filter="fade">
                                      <p:cBhvr>
                                        <p:cTn id="9" dur="500"/>
                                        <p:tgtEl>
                                          <p:spTgt spid="4495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954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p:cNvGraphicFramePr>
          <p:nvPr>
            <p:extLst>
              <p:ext uri="{D42A27DB-BD31-4B8C-83A1-F6EECF244321}">
                <p14:modId xmlns:p14="http://schemas.microsoft.com/office/powerpoint/2010/main" val="25749417"/>
              </p:ext>
            </p:extLst>
          </p:nvPr>
        </p:nvGraphicFramePr>
        <p:xfrm>
          <a:off x="171741" y="0"/>
          <a:ext cx="8972259" cy="6858000"/>
        </p:xfrm>
        <a:graphic>
          <a:graphicData uri="http://schemas.openxmlformats.org/drawingml/2006/chart">
            <c:chart xmlns:c="http://schemas.openxmlformats.org/drawingml/2006/chart" xmlns:r="http://schemas.openxmlformats.org/officeDocument/2006/relationships" r:id="rId2"/>
          </a:graphicData>
        </a:graphic>
      </p:graphicFrame>
      <p:pic>
        <p:nvPicPr>
          <p:cNvPr id="6" name="Picture 5" descr="downloa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73304" y="4198300"/>
            <a:ext cx="1181100" cy="1549400"/>
          </a:xfrm>
          <a:prstGeom prst="rect">
            <a:avLst/>
          </a:prstGeom>
        </p:spPr>
      </p:pic>
      <p:pic>
        <p:nvPicPr>
          <p:cNvPr id="7" name="Picture 6" descr="download.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0620" y="3015065"/>
            <a:ext cx="1663700" cy="1536700"/>
          </a:xfrm>
          <a:prstGeom prst="rect">
            <a:avLst/>
          </a:prstGeom>
        </p:spPr>
      </p:pic>
      <p:pic>
        <p:nvPicPr>
          <p:cNvPr id="8" name="Picture 7" descr="download.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59053" y="2424822"/>
            <a:ext cx="1143000" cy="1143000"/>
          </a:xfrm>
          <a:prstGeom prst="rect">
            <a:avLst/>
          </a:prstGeom>
        </p:spPr>
      </p:pic>
      <p:pic>
        <p:nvPicPr>
          <p:cNvPr id="11" name="Picture 10" descr="images.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79363" y="3892894"/>
            <a:ext cx="963923" cy="963923"/>
          </a:xfrm>
          <a:prstGeom prst="rect">
            <a:avLst/>
          </a:prstGeom>
        </p:spPr>
      </p:pic>
    </p:spTree>
    <p:extLst>
      <p:ext uri="{BB962C8B-B14F-4D97-AF65-F5344CB8AC3E}">
        <p14:creationId xmlns:p14="http://schemas.microsoft.com/office/powerpoint/2010/main" val="12078657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Slide Number Placeholder 1">
            <a:extLst>
              <a:ext uri="{FF2B5EF4-FFF2-40B4-BE49-F238E27FC236}">
                <a16:creationId xmlns:a16="http://schemas.microsoft.com/office/drawing/2014/main" id="{F2AADDF9-7598-4F3B-87F6-82573A467FB2}"/>
              </a:ext>
            </a:extLst>
          </p:cNvPr>
          <p:cNvSpPr>
            <a:spLocks noGrp="1"/>
          </p:cNvSpPr>
          <p:nvPr>
            <p:ph type="sldNum" sz="quarter" idx="12"/>
          </p:nvPr>
        </p:nvSpPr>
        <p:spPr>
          <a:noFill/>
        </p:spPr>
        <p:txBody>
          <a:bodyPr>
            <a:normAutofit lnSpcReduction="10000"/>
          </a:bodyPr>
          <a:lstStyle>
            <a:lvl1pPr eaLnBrk="0" hangingPunct="0">
              <a:spcBef>
                <a:spcPct val="60000"/>
              </a:spcBef>
              <a:buClr>
                <a:schemeClr val="tx1"/>
              </a:buClr>
              <a:defRPr sz="3000">
                <a:solidFill>
                  <a:schemeClr val="tx1"/>
                </a:solidFill>
                <a:latin typeface="Arial" panose="020B0604020202020204" pitchFamily="34" charset="0"/>
              </a:defRPr>
            </a:lvl1pPr>
            <a:lvl2pPr marL="742950" indent="-285750" eaLnBrk="0" hangingPunct="0">
              <a:spcBef>
                <a:spcPct val="40000"/>
              </a:spcBef>
              <a:buClr>
                <a:schemeClr val="tx1"/>
              </a:buClr>
              <a:buChar char="–"/>
              <a:defRPr sz="2600">
                <a:solidFill>
                  <a:schemeClr val="tx1"/>
                </a:solidFill>
                <a:latin typeface="Arial" panose="020B0604020202020204" pitchFamily="34" charset="0"/>
              </a:defRPr>
            </a:lvl2pPr>
            <a:lvl3pPr marL="1143000" indent="-228600" eaLnBrk="0" hangingPunct="0">
              <a:lnSpc>
                <a:spcPct val="95000"/>
              </a:lnSpc>
              <a:spcBef>
                <a:spcPct val="35000"/>
              </a:spcBef>
              <a:buClr>
                <a:schemeClr val="tx1"/>
              </a:buClr>
              <a:defRPr sz="2400">
                <a:solidFill>
                  <a:schemeClr val="tx1"/>
                </a:solidFill>
                <a:latin typeface="Arial" panose="020B0604020202020204" pitchFamily="34" charset="0"/>
              </a:defRPr>
            </a:lvl3pPr>
            <a:lvl4pPr marL="1600200" indent="-228600" eaLnBrk="0" hangingPunct="0">
              <a:lnSpc>
                <a:spcPct val="75000"/>
              </a:lnSpc>
              <a:spcBef>
                <a:spcPct val="30000"/>
              </a:spcBef>
              <a:buClr>
                <a:schemeClr val="tx1"/>
              </a:buClr>
              <a:buChar char="–"/>
              <a:defRPr sz="2000">
                <a:solidFill>
                  <a:schemeClr val="tx1"/>
                </a:solidFill>
                <a:latin typeface="Arial" panose="020B0604020202020204" pitchFamily="34" charset="0"/>
              </a:defRPr>
            </a:lvl4pPr>
            <a:lvl5pPr marL="2057400" indent="-228600" eaLnBrk="0" hangingPunct="0">
              <a:lnSpc>
                <a:spcPct val="75000"/>
              </a:lnSpc>
              <a:spcBef>
                <a:spcPct val="30000"/>
              </a:spcBef>
              <a:buClr>
                <a:schemeClr val="tx1"/>
              </a:buClr>
              <a:buChar char="»"/>
              <a:defRPr>
                <a:solidFill>
                  <a:schemeClr val="tx1"/>
                </a:solidFill>
                <a:latin typeface="Arial" panose="020B0604020202020204" pitchFamily="34" charset="0"/>
              </a:defRPr>
            </a:lvl5pPr>
            <a:lvl6pPr marL="2514600" indent="-228600" eaLnBrk="0" fontAlgn="base" hangingPunct="0">
              <a:lnSpc>
                <a:spcPct val="75000"/>
              </a:lnSpc>
              <a:spcBef>
                <a:spcPct val="30000"/>
              </a:spcBef>
              <a:spcAft>
                <a:spcPct val="0"/>
              </a:spcAft>
              <a:buClr>
                <a:schemeClr val="tx1"/>
              </a:buClr>
              <a:buChar char="»"/>
              <a:defRPr>
                <a:solidFill>
                  <a:schemeClr val="tx1"/>
                </a:solidFill>
                <a:latin typeface="Arial" panose="020B0604020202020204" pitchFamily="34" charset="0"/>
              </a:defRPr>
            </a:lvl6pPr>
            <a:lvl7pPr marL="2971800" indent="-228600" eaLnBrk="0" fontAlgn="base" hangingPunct="0">
              <a:lnSpc>
                <a:spcPct val="75000"/>
              </a:lnSpc>
              <a:spcBef>
                <a:spcPct val="30000"/>
              </a:spcBef>
              <a:spcAft>
                <a:spcPct val="0"/>
              </a:spcAft>
              <a:buClr>
                <a:schemeClr val="tx1"/>
              </a:buClr>
              <a:buChar char="»"/>
              <a:defRPr>
                <a:solidFill>
                  <a:schemeClr val="tx1"/>
                </a:solidFill>
                <a:latin typeface="Arial" panose="020B0604020202020204" pitchFamily="34" charset="0"/>
              </a:defRPr>
            </a:lvl7pPr>
            <a:lvl8pPr marL="3429000" indent="-228600" eaLnBrk="0" fontAlgn="base" hangingPunct="0">
              <a:lnSpc>
                <a:spcPct val="75000"/>
              </a:lnSpc>
              <a:spcBef>
                <a:spcPct val="30000"/>
              </a:spcBef>
              <a:spcAft>
                <a:spcPct val="0"/>
              </a:spcAft>
              <a:buClr>
                <a:schemeClr val="tx1"/>
              </a:buClr>
              <a:buChar char="»"/>
              <a:defRPr>
                <a:solidFill>
                  <a:schemeClr val="tx1"/>
                </a:solidFill>
                <a:latin typeface="Arial" panose="020B0604020202020204" pitchFamily="34" charset="0"/>
              </a:defRPr>
            </a:lvl8pPr>
            <a:lvl9pPr marL="3886200" indent="-228600" eaLnBrk="0" fontAlgn="base" hangingPunct="0">
              <a:lnSpc>
                <a:spcPct val="75000"/>
              </a:lnSpc>
              <a:spcBef>
                <a:spcPct val="30000"/>
              </a:spcBef>
              <a:spcAft>
                <a:spcPct val="0"/>
              </a:spcAft>
              <a:buClr>
                <a:schemeClr val="tx1"/>
              </a:buClr>
              <a:buChar char="»"/>
              <a:defRPr>
                <a:solidFill>
                  <a:schemeClr val="tx1"/>
                </a:solidFill>
                <a:latin typeface="Arial" panose="020B0604020202020204" pitchFamily="34" charset="0"/>
              </a:defRPr>
            </a:lvl9pPr>
          </a:lstStyle>
          <a:p>
            <a:pPr eaLnBrk="1" fontAlgn="base" hangingPunct="1">
              <a:spcBef>
                <a:spcPct val="20000"/>
              </a:spcBef>
              <a:spcAft>
                <a:spcPct val="0"/>
              </a:spcAft>
              <a:buClrTx/>
            </a:pPr>
            <a:fld id="{AE99E3C5-F943-4283-B1EC-1594577662E2}" type="slidenum">
              <a:rPr lang="en-US" altLang="en-US" sz="1400">
                <a:solidFill>
                  <a:srgbClr val="FFFFFF"/>
                </a:solidFill>
              </a:rPr>
              <a:pPr eaLnBrk="1" fontAlgn="base" hangingPunct="1">
                <a:spcBef>
                  <a:spcPct val="20000"/>
                </a:spcBef>
                <a:spcAft>
                  <a:spcPct val="0"/>
                </a:spcAft>
                <a:buClrTx/>
              </a:pPr>
              <a:t>30</a:t>
            </a:fld>
            <a:endParaRPr lang="en-US" altLang="en-US" sz="1400">
              <a:solidFill>
                <a:srgbClr val="FFFFFF"/>
              </a:solidFill>
            </a:endParaRPr>
          </a:p>
        </p:txBody>
      </p:sp>
      <p:sp>
        <p:nvSpPr>
          <p:cNvPr id="33794" name="Rectangle 4">
            <a:extLst>
              <a:ext uri="{FF2B5EF4-FFF2-40B4-BE49-F238E27FC236}">
                <a16:creationId xmlns:a16="http://schemas.microsoft.com/office/drawing/2014/main" id="{1371E805-BEDD-410E-BAD9-A7D636D67847}"/>
              </a:ext>
            </a:extLst>
          </p:cNvPr>
          <p:cNvSpPr>
            <a:spLocks noGrp="1" noChangeArrowheads="1"/>
          </p:cNvSpPr>
          <p:nvPr>
            <p:ph type="title"/>
          </p:nvPr>
        </p:nvSpPr>
        <p:spPr/>
        <p:txBody>
          <a:bodyPr/>
          <a:lstStyle/>
          <a:p>
            <a:pPr eaLnBrk="1" hangingPunct="1"/>
            <a:r>
              <a:rPr lang="en-CA" altLang="en-US"/>
              <a:t>Garden Hill, July 5, 2011</a:t>
            </a:r>
          </a:p>
        </p:txBody>
      </p:sp>
      <p:pic>
        <p:nvPicPr>
          <p:cNvPr id="33795" name="Picture 6" descr="GH Grad Full Group Enhanced">
            <a:extLst>
              <a:ext uri="{FF2B5EF4-FFF2-40B4-BE49-F238E27FC236}">
                <a16:creationId xmlns:a16="http://schemas.microsoft.com/office/drawing/2014/main" id="{324CF073-C600-4F51-B297-B28FF31326B5}"/>
              </a:ext>
            </a:extLst>
          </p:cNvPr>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rcRect t="6713" b="6713"/>
          <a:stretch>
            <a:fillRect/>
          </a:stretch>
        </p:blipFill>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extLst>
      <p:ext uri="{BB962C8B-B14F-4D97-AF65-F5344CB8AC3E}">
        <p14:creationId xmlns:p14="http://schemas.microsoft.com/office/powerpoint/2010/main" val="28932063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1">
            <a:extLst>
              <a:ext uri="{FF2B5EF4-FFF2-40B4-BE49-F238E27FC236}">
                <a16:creationId xmlns:a16="http://schemas.microsoft.com/office/drawing/2014/main" id="{D5BA6029-F9D2-41E8-989C-60414B23F0C0}"/>
              </a:ext>
            </a:extLst>
          </p:cNvPr>
          <p:cNvSpPr>
            <a:spLocks noGrp="1" noChangeArrowheads="1"/>
          </p:cNvSpPr>
          <p:nvPr>
            <p:ph type="title"/>
          </p:nvPr>
        </p:nvSpPr>
        <p:spPr>
          <a:xfrm>
            <a:off x="1871663" y="620713"/>
            <a:ext cx="5657850" cy="1143000"/>
          </a:xfrm>
        </p:spPr>
        <p:txBody>
          <a:bodyPr/>
          <a:lstStyle/>
          <a:p>
            <a:pPr eaLnBrk="1" hangingPunct="1"/>
            <a:r>
              <a:rPr lang="en-CA" altLang="en-US"/>
              <a:t>Finishing Cost</a:t>
            </a:r>
          </a:p>
        </p:txBody>
      </p:sp>
      <p:graphicFrame>
        <p:nvGraphicFramePr>
          <p:cNvPr id="360707" name="Group 1283">
            <a:extLst>
              <a:ext uri="{FF2B5EF4-FFF2-40B4-BE49-F238E27FC236}">
                <a16:creationId xmlns:a16="http://schemas.microsoft.com/office/drawing/2014/main" id="{4D4972D4-CF37-4CE0-8B1F-AC10E3C607E2}"/>
              </a:ext>
            </a:extLst>
          </p:cNvPr>
          <p:cNvGraphicFramePr>
            <a:graphicFrameLocks noGrp="1"/>
          </p:cNvGraphicFramePr>
          <p:nvPr>
            <p:ph type="tbl" idx="1"/>
            <p:extLst>
              <p:ext uri="{D42A27DB-BD31-4B8C-83A1-F6EECF244321}">
                <p14:modId xmlns:p14="http://schemas.microsoft.com/office/powerpoint/2010/main" val="4018545117"/>
              </p:ext>
            </p:extLst>
          </p:nvPr>
        </p:nvGraphicFramePr>
        <p:xfrm>
          <a:off x="955878" y="1773240"/>
          <a:ext cx="5603277" cy="4632420"/>
        </p:xfrm>
        <a:graphic>
          <a:graphicData uri="http://schemas.openxmlformats.org/drawingml/2006/table">
            <a:tbl>
              <a:tblPr/>
              <a:tblGrid>
                <a:gridCol w="3845234">
                  <a:extLst>
                    <a:ext uri="{9D8B030D-6E8A-4147-A177-3AD203B41FA5}">
                      <a16:colId xmlns:a16="http://schemas.microsoft.com/office/drawing/2014/main" val="20000"/>
                    </a:ext>
                  </a:extLst>
                </a:gridCol>
                <a:gridCol w="1758043">
                  <a:extLst>
                    <a:ext uri="{9D8B030D-6E8A-4147-A177-3AD203B41FA5}">
                      <a16:colId xmlns:a16="http://schemas.microsoft.com/office/drawing/2014/main" val="20001"/>
                    </a:ext>
                  </a:extLst>
                </a:gridCol>
              </a:tblGrid>
              <a:tr h="335237">
                <a:tc gridSpan="2">
                  <a:txBody>
                    <a:bodyPr/>
                    <a:lstStyle>
                      <a:lvl1pPr marL="342900" indent="-342900">
                        <a:spcBef>
                          <a:spcPct val="60000"/>
                        </a:spcBef>
                        <a:buClr>
                          <a:schemeClr val="tx1"/>
                        </a:buClr>
                        <a:defRPr sz="2600">
                          <a:solidFill>
                            <a:schemeClr val="tx1"/>
                          </a:solidFill>
                          <a:latin typeface="Arial" charset="0"/>
                        </a:defRPr>
                      </a:lvl1pPr>
                      <a:lvl2pPr marL="742950" indent="-285750">
                        <a:spcBef>
                          <a:spcPct val="40000"/>
                        </a:spcBef>
                        <a:buClr>
                          <a:schemeClr val="tx1"/>
                        </a:buClr>
                        <a:defRPr sz="2200">
                          <a:solidFill>
                            <a:schemeClr val="tx1"/>
                          </a:solidFill>
                          <a:latin typeface="Arial" charset="0"/>
                        </a:defRPr>
                      </a:lvl2pPr>
                      <a:lvl3pPr marL="1143000" indent="-228600">
                        <a:lnSpc>
                          <a:spcPct val="95000"/>
                        </a:lnSpc>
                        <a:spcBef>
                          <a:spcPct val="35000"/>
                        </a:spcBef>
                        <a:buClr>
                          <a:schemeClr val="tx1"/>
                        </a:buClr>
                        <a:defRPr sz="2000">
                          <a:solidFill>
                            <a:schemeClr val="tx1"/>
                          </a:solidFill>
                          <a:latin typeface="Arial" charset="0"/>
                        </a:defRPr>
                      </a:lvl3pPr>
                      <a:lvl4pPr marL="1600200" indent="-228600">
                        <a:lnSpc>
                          <a:spcPct val="75000"/>
                        </a:lnSpc>
                        <a:spcBef>
                          <a:spcPct val="30000"/>
                        </a:spcBef>
                        <a:buClr>
                          <a:schemeClr val="tx1"/>
                        </a:buClr>
                        <a:defRPr>
                          <a:solidFill>
                            <a:schemeClr val="tx1"/>
                          </a:solidFill>
                          <a:latin typeface="Arial" charset="0"/>
                        </a:defRPr>
                      </a:lvl4pPr>
                      <a:lvl5pPr marL="2057400" indent="-228600">
                        <a:lnSpc>
                          <a:spcPct val="75000"/>
                        </a:lnSpc>
                        <a:spcBef>
                          <a:spcPct val="30000"/>
                        </a:spcBef>
                        <a:buClr>
                          <a:schemeClr val="tx1"/>
                        </a:buClr>
                        <a:defRPr sz="1600">
                          <a:solidFill>
                            <a:schemeClr val="tx1"/>
                          </a:solidFill>
                          <a:latin typeface="Arial" charset="0"/>
                        </a:defRPr>
                      </a:lvl5pPr>
                      <a:lvl6pPr marL="2514600" indent="-228600" fontAlgn="base">
                        <a:lnSpc>
                          <a:spcPct val="75000"/>
                        </a:lnSpc>
                        <a:spcBef>
                          <a:spcPct val="30000"/>
                        </a:spcBef>
                        <a:spcAft>
                          <a:spcPct val="0"/>
                        </a:spcAft>
                        <a:buClr>
                          <a:schemeClr val="tx1"/>
                        </a:buClr>
                        <a:defRPr sz="1600">
                          <a:solidFill>
                            <a:schemeClr val="tx1"/>
                          </a:solidFill>
                          <a:latin typeface="Arial" charset="0"/>
                        </a:defRPr>
                      </a:lvl6pPr>
                      <a:lvl7pPr marL="2971800" indent="-228600" fontAlgn="base">
                        <a:lnSpc>
                          <a:spcPct val="75000"/>
                        </a:lnSpc>
                        <a:spcBef>
                          <a:spcPct val="30000"/>
                        </a:spcBef>
                        <a:spcAft>
                          <a:spcPct val="0"/>
                        </a:spcAft>
                        <a:buClr>
                          <a:schemeClr val="tx1"/>
                        </a:buClr>
                        <a:defRPr sz="1600">
                          <a:solidFill>
                            <a:schemeClr val="tx1"/>
                          </a:solidFill>
                          <a:latin typeface="Arial" charset="0"/>
                        </a:defRPr>
                      </a:lvl7pPr>
                      <a:lvl8pPr marL="3429000" indent="-228600" fontAlgn="base">
                        <a:lnSpc>
                          <a:spcPct val="75000"/>
                        </a:lnSpc>
                        <a:spcBef>
                          <a:spcPct val="30000"/>
                        </a:spcBef>
                        <a:spcAft>
                          <a:spcPct val="0"/>
                        </a:spcAft>
                        <a:buClr>
                          <a:schemeClr val="tx1"/>
                        </a:buClr>
                        <a:defRPr sz="1600">
                          <a:solidFill>
                            <a:schemeClr val="tx1"/>
                          </a:solidFill>
                          <a:latin typeface="Arial" charset="0"/>
                        </a:defRPr>
                      </a:lvl8pPr>
                      <a:lvl9pPr marL="3886200" indent="-228600" fontAlgn="base">
                        <a:lnSpc>
                          <a:spcPct val="75000"/>
                        </a:lnSpc>
                        <a:spcBef>
                          <a:spcPct val="30000"/>
                        </a:spcBef>
                        <a:spcAft>
                          <a:spcPct val="0"/>
                        </a:spcAft>
                        <a:buClr>
                          <a:schemeClr val="tx1"/>
                        </a:buClr>
                        <a:defRPr sz="1600">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CA" altLang="en-US" sz="1600" b="1" i="0" u="sng" strike="noStrike" cap="none" normalizeH="0" baseline="0">
                          <a:ln>
                            <a:noFill/>
                          </a:ln>
                          <a:solidFill>
                            <a:srgbClr val="FF0000"/>
                          </a:solidFill>
                          <a:effectLst/>
                          <a:latin typeface="Arial Black" pitchFamily="34" charset="0"/>
                          <a:cs typeface="Times New Roman" pitchFamily="18" charset="0"/>
                        </a:rPr>
                        <a:t>Finishing Costs for 2-Bedroom House</a:t>
                      </a:r>
                      <a:endParaRPr kumimoji="1" lang="en-CA" altLang="en-US" sz="1600" b="0" i="0" u="sng" strike="noStrike" cap="none" normalizeH="0" baseline="0">
                        <a:ln>
                          <a:noFill/>
                        </a:ln>
                        <a:solidFill>
                          <a:srgbClr val="FF0000"/>
                        </a:solidFill>
                        <a:effectLst/>
                        <a:latin typeface="Arial Black" pitchFamily="34" charset="0"/>
                      </a:endParaRPr>
                    </a:p>
                  </a:txBody>
                  <a:tcPr marL="68580" marR="68580" marT="45702" marB="45702" horzOverflow="overflow">
                    <a:lnL cap="flat">
                      <a:noFill/>
                    </a:lnL>
                    <a:lnR cap="flat">
                      <a:noFill/>
                    </a:lnR>
                    <a:lnT cap="flat">
                      <a:noFill/>
                    </a:lnT>
                    <a:lnB>
                      <a:noFill/>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0"/>
                  </a:ext>
                </a:extLst>
              </a:tr>
              <a:tr h="304758">
                <a:tc>
                  <a:txBody>
                    <a:bodyPr/>
                    <a:lstStyle>
                      <a:lvl1pPr marL="342900" indent="-342900">
                        <a:spcBef>
                          <a:spcPct val="60000"/>
                        </a:spcBef>
                        <a:buClr>
                          <a:schemeClr val="tx1"/>
                        </a:buClr>
                        <a:defRPr sz="2600">
                          <a:solidFill>
                            <a:schemeClr val="tx1"/>
                          </a:solidFill>
                          <a:latin typeface="Arial" charset="0"/>
                        </a:defRPr>
                      </a:lvl1pPr>
                      <a:lvl2pPr marL="742950" indent="-285750">
                        <a:spcBef>
                          <a:spcPct val="40000"/>
                        </a:spcBef>
                        <a:buClr>
                          <a:schemeClr val="tx1"/>
                        </a:buClr>
                        <a:defRPr sz="2200">
                          <a:solidFill>
                            <a:schemeClr val="tx1"/>
                          </a:solidFill>
                          <a:latin typeface="Arial" charset="0"/>
                        </a:defRPr>
                      </a:lvl2pPr>
                      <a:lvl3pPr marL="1143000" indent="-228600">
                        <a:lnSpc>
                          <a:spcPct val="95000"/>
                        </a:lnSpc>
                        <a:spcBef>
                          <a:spcPct val="35000"/>
                        </a:spcBef>
                        <a:buClr>
                          <a:schemeClr val="tx1"/>
                        </a:buClr>
                        <a:defRPr sz="2000">
                          <a:solidFill>
                            <a:schemeClr val="tx1"/>
                          </a:solidFill>
                          <a:latin typeface="Arial" charset="0"/>
                        </a:defRPr>
                      </a:lvl3pPr>
                      <a:lvl4pPr marL="1600200" indent="-228600">
                        <a:lnSpc>
                          <a:spcPct val="75000"/>
                        </a:lnSpc>
                        <a:spcBef>
                          <a:spcPct val="30000"/>
                        </a:spcBef>
                        <a:buClr>
                          <a:schemeClr val="tx1"/>
                        </a:buClr>
                        <a:defRPr>
                          <a:solidFill>
                            <a:schemeClr val="tx1"/>
                          </a:solidFill>
                          <a:latin typeface="Arial" charset="0"/>
                        </a:defRPr>
                      </a:lvl4pPr>
                      <a:lvl5pPr marL="2057400" indent="-228600">
                        <a:lnSpc>
                          <a:spcPct val="75000"/>
                        </a:lnSpc>
                        <a:spcBef>
                          <a:spcPct val="30000"/>
                        </a:spcBef>
                        <a:buClr>
                          <a:schemeClr val="tx1"/>
                        </a:buClr>
                        <a:defRPr sz="1600">
                          <a:solidFill>
                            <a:schemeClr val="tx1"/>
                          </a:solidFill>
                          <a:latin typeface="Arial" charset="0"/>
                        </a:defRPr>
                      </a:lvl5pPr>
                      <a:lvl6pPr marL="2514600" indent="-228600" fontAlgn="base">
                        <a:lnSpc>
                          <a:spcPct val="75000"/>
                        </a:lnSpc>
                        <a:spcBef>
                          <a:spcPct val="30000"/>
                        </a:spcBef>
                        <a:spcAft>
                          <a:spcPct val="0"/>
                        </a:spcAft>
                        <a:buClr>
                          <a:schemeClr val="tx1"/>
                        </a:buClr>
                        <a:defRPr sz="1600">
                          <a:solidFill>
                            <a:schemeClr val="tx1"/>
                          </a:solidFill>
                          <a:latin typeface="Arial" charset="0"/>
                        </a:defRPr>
                      </a:lvl6pPr>
                      <a:lvl7pPr marL="2971800" indent="-228600" fontAlgn="base">
                        <a:lnSpc>
                          <a:spcPct val="75000"/>
                        </a:lnSpc>
                        <a:spcBef>
                          <a:spcPct val="30000"/>
                        </a:spcBef>
                        <a:spcAft>
                          <a:spcPct val="0"/>
                        </a:spcAft>
                        <a:buClr>
                          <a:schemeClr val="tx1"/>
                        </a:buClr>
                        <a:defRPr sz="1600">
                          <a:solidFill>
                            <a:schemeClr val="tx1"/>
                          </a:solidFill>
                          <a:latin typeface="Arial" charset="0"/>
                        </a:defRPr>
                      </a:lvl7pPr>
                      <a:lvl8pPr marL="3429000" indent="-228600" fontAlgn="base">
                        <a:lnSpc>
                          <a:spcPct val="75000"/>
                        </a:lnSpc>
                        <a:spcBef>
                          <a:spcPct val="30000"/>
                        </a:spcBef>
                        <a:spcAft>
                          <a:spcPct val="0"/>
                        </a:spcAft>
                        <a:buClr>
                          <a:schemeClr val="tx1"/>
                        </a:buClr>
                        <a:defRPr sz="1600">
                          <a:solidFill>
                            <a:schemeClr val="tx1"/>
                          </a:solidFill>
                          <a:latin typeface="Arial" charset="0"/>
                        </a:defRPr>
                      </a:lvl8pPr>
                      <a:lvl9pPr marL="3886200" indent="-228600" fontAlgn="base">
                        <a:lnSpc>
                          <a:spcPct val="75000"/>
                        </a:lnSpc>
                        <a:spcBef>
                          <a:spcPct val="30000"/>
                        </a:spcBef>
                        <a:spcAft>
                          <a:spcPct val="0"/>
                        </a:spcAft>
                        <a:buClr>
                          <a:schemeClr val="tx1"/>
                        </a:buClr>
                        <a:defRPr sz="1600">
                          <a:solidFill>
                            <a:schemeClr val="tx1"/>
                          </a:solidFill>
                          <a:latin typeface="Arial"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CA" altLang="en-US" sz="1400" b="0" i="0" u="none" strike="noStrike" cap="none" normalizeH="0" baseline="0">
                          <a:ln>
                            <a:noFill/>
                          </a:ln>
                          <a:solidFill>
                            <a:srgbClr val="FF0000"/>
                          </a:solidFill>
                          <a:effectLst/>
                          <a:latin typeface="Arial Black" pitchFamily="34" charset="0"/>
                          <a:cs typeface="Times New Roman" pitchFamily="18" charset="0"/>
                        </a:rPr>
                        <a:t>Foundation</a:t>
                      </a:r>
                      <a:endParaRPr kumimoji="1" lang="en-CA" altLang="en-US" sz="1400" b="0" i="0" u="none" strike="noStrike" cap="none" normalizeH="0" baseline="0">
                        <a:ln>
                          <a:noFill/>
                        </a:ln>
                        <a:solidFill>
                          <a:srgbClr val="FF0000"/>
                        </a:solidFill>
                        <a:effectLst/>
                        <a:latin typeface="Arial Black" pitchFamily="34" charset="0"/>
                      </a:endParaRPr>
                    </a:p>
                  </a:txBody>
                  <a:tcPr marL="68580" marR="68580" marT="45702" marB="45702" horzOverflow="overflow">
                    <a:lnL cap="flat">
                      <a:noFill/>
                    </a:lnL>
                    <a:lnR>
                      <a:noFill/>
                    </a:lnR>
                    <a:lnT>
                      <a:noFill/>
                    </a:lnT>
                    <a:lnB>
                      <a:noFill/>
                    </a:lnB>
                    <a:lnTlToBr>
                      <a:noFill/>
                    </a:lnTlToBr>
                    <a:lnBlToTr>
                      <a:noFill/>
                    </a:lnBlToTr>
                    <a:noFill/>
                  </a:tcPr>
                </a:tc>
                <a:tc>
                  <a:txBody>
                    <a:bodyPr/>
                    <a:lstStyle>
                      <a:lvl1pPr marL="342900" indent="-342900">
                        <a:spcBef>
                          <a:spcPct val="60000"/>
                        </a:spcBef>
                        <a:buClr>
                          <a:schemeClr val="tx1"/>
                        </a:buClr>
                        <a:defRPr sz="2600">
                          <a:solidFill>
                            <a:schemeClr val="tx1"/>
                          </a:solidFill>
                          <a:latin typeface="Arial" charset="0"/>
                        </a:defRPr>
                      </a:lvl1pPr>
                      <a:lvl2pPr marL="742950" indent="-285750">
                        <a:spcBef>
                          <a:spcPct val="40000"/>
                        </a:spcBef>
                        <a:buClr>
                          <a:schemeClr val="tx1"/>
                        </a:buClr>
                        <a:defRPr sz="2200">
                          <a:solidFill>
                            <a:schemeClr val="tx1"/>
                          </a:solidFill>
                          <a:latin typeface="Arial" charset="0"/>
                        </a:defRPr>
                      </a:lvl2pPr>
                      <a:lvl3pPr marL="1143000" indent="-228600">
                        <a:lnSpc>
                          <a:spcPct val="95000"/>
                        </a:lnSpc>
                        <a:spcBef>
                          <a:spcPct val="35000"/>
                        </a:spcBef>
                        <a:buClr>
                          <a:schemeClr val="tx1"/>
                        </a:buClr>
                        <a:defRPr sz="2000">
                          <a:solidFill>
                            <a:schemeClr val="tx1"/>
                          </a:solidFill>
                          <a:latin typeface="Arial" charset="0"/>
                        </a:defRPr>
                      </a:lvl3pPr>
                      <a:lvl4pPr marL="1600200" indent="-228600">
                        <a:lnSpc>
                          <a:spcPct val="75000"/>
                        </a:lnSpc>
                        <a:spcBef>
                          <a:spcPct val="30000"/>
                        </a:spcBef>
                        <a:buClr>
                          <a:schemeClr val="tx1"/>
                        </a:buClr>
                        <a:defRPr>
                          <a:solidFill>
                            <a:schemeClr val="tx1"/>
                          </a:solidFill>
                          <a:latin typeface="Arial" charset="0"/>
                        </a:defRPr>
                      </a:lvl4pPr>
                      <a:lvl5pPr marL="2057400" indent="-228600">
                        <a:lnSpc>
                          <a:spcPct val="75000"/>
                        </a:lnSpc>
                        <a:spcBef>
                          <a:spcPct val="30000"/>
                        </a:spcBef>
                        <a:buClr>
                          <a:schemeClr val="tx1"/>
                        </a:buClr>
                        <a:defRPr sz="1600">
                          <a:solidFill>
                            <a:schemeClr val="tx1"/>
                          </a:solidFill>
                          <a:latin typeface="Arial" charset="0"/>
                        </a:defRPr>
                      </a:lvl5pPr>
                      <a:lvl6pPr marL="2514600" indent="-228600" fontAlgn="base">
                        <a:lnSpc>
                          <a:spcPct val="75000"/>
                        </a:lnSpc>
                        <a:spcBef>
                          <a:spcPct val="30000"/>
                        </a:spcBef>
                        <a:spcAft>
                          <a:spcPct val="0"/>
                        </a:spcAft>
                        <a:buClr>
                          <a:schemeClr val="tx1"/>
                        </a:buClr>
                        <a:defRPr sz="1600">
                          <a:solidFill>
                            <a:schemeClr val="tx1"/>
                          </a:solidFill>
                          <a:latin typeface="Arial" charset="0"/>
                        </a:defRPr>
                      </a:lvl6pPr>
                      <a:lvl7pPr marL="2971800" indent="-228600" fontAlgn="base">
                        <a:lnSpc>
                          <a:spcPct val="75000"/>
                        </a:lnSpc>
                        <a:spcBef>
                          <a:spcPct val="30000"/>
                        </a:spcBef>
                        <a:spcAft>
                          <a:spcPct val="0"/>
                        </a:spcAft>
                        <a:buClr>
                          <a:schemeClr val="tx1"/>
                        </a:buClr>
                        <a:defRPr sz="1600">
                          <a:solidFill>
                            <a:schemeClr val="tx1"/>
                          </a:solidFill>
                          <a:latin typeface="Arial" charset="0"/>
                        </a:defRPr>
                      </a:lvl7pPr>
                      <a:lvl8pPr marL="3429000" indent="-228600" fontAlgn="base">
                        <a:lnSpc>
                          <a:spcPct val="75000"/>
                        </a:lnSpc>
                        <a:spcBef>
                          <a:spcPct val="30000"/>
                        </a:spcBef>
                        <a:spcAft>
                          <a:spcPct val="0"/>
                        </a:spcAft>
                        <a:buClr>
                          <a:schemeClr val="tx1"/>
                        </a:buClr>
                        <a:defRPr sz="1600">
                          <a:solidFill>
                            <a:schemeClr val="tx1"/>
                          </a:solidFill>
                          <a:latin typeface="Arial" charset="0"/>
                        </a:defRPr>
                      </a:lvl8pPr>
                      <a:lvl9pPr marL="3886200" indent="-228600" fontAlgn="base">
                        <a:lnSpc>
                          <a:spcPct val="75000"/>
                        </a:lnSpc>
                        <a:spcBef>
                          <a:spcPct val="30000"/>
                        </a:spcBef>
                        <a:spcAft>
                          <a:spcPct val="0"/>
                        </a:spcAft>
                        <a:buClr>
                          <a:schemeClr val="tx1"/>
                        </a:buClr>
                        <a:defRPr sz="1600">
                          <a:solidFill>
                            <a:schemeClr val="tx1"/>
                          </a:solidFill>
                          <a:latin typeface="Arial"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1" lang="en-CA" altLang="en-US" sz="1400" b="0" i="0" u="none" strike="noStrike" cap="none" normalizeH="0" baseline="0">
                          <a:ln>
                            <a:noFill/>
                          </a:ln>
                          <a:solidFill>
                            <a:srgbClr val="FF0000"/>
                          </a:solidFill>
                          <a:effectLst/>
                          <a:latin typeface="Arial Black" pitchFamily="34" charset="0"/>
                          <a:cs typeface="Times New Roman" pitchFamily="18" charset="0"/>
                        </a:rPr>
                        <a:t>$15,000.00</a:t>
                      </a:r>
                      <a:endParaRPr kumimoji="1" lang="en-CA" altLang="en-US" sz="1400" b="0" i="0" u="none" strike="noStrike" cap="none" normalizeH="0" baseline="0">
                        <a:ln>
                          <a:noFill/>
                        </a:ln>
                        <a:solidFill>
                          <a:srgbClr val="FF0000"/>
                        </a:solidFill>
                        <a:effectLst/>
                        <a:latin typeface="Arial Black" pitchFamily="34" charset="0"/>
                      </a:endParaRPr>
                    </a:p>
                  </a:txBody>
                  <a:tcPr marL="68580" marR="68580" marT="45702" marB="45702"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r h="304758">
                <a:tc>
                  <a:txBody>
                    <a:bodyPr/>
                    <a:lstStyle>
                      <a:lvl1pPr marL="342900" indent="-342900">
                        <a:spcBef>
                          <a:spcPct val="60000"/>
                        </a:spcBef>
                        <a:buClr>
                          <a:schemeClr val="tx1"/>
                        </a:buClr>
                        <a:defRPr sz="2600">
                          <a:solidFill>
                            <a:schemeClr val="tx1"/>
                          </a:solidFill>
                          <a:latin typeface="Arial" charset="0"/>
                        </a:defRPr>
                      </a:lvl1pPr>
                      <a:lvl2pPr marL="742950" indent="-285750">
                        <a:spcBef>
                          <a:spcPct val="40000"/>
                        </a:spcBef>
                        <a:buClr>
                          <a:schemeClr val="tx1"/>
                        </a:buClr>
                        <a:defRPr sz="2200">
                          <a:solidFill>
                            <a:schemeClr val="tx1"/>
                          </a:solidFill>
                          <a:latin typeface="Arial" charset="0"/>
                        </a:defRPr>
                      </a:lvl2pPr>
                      <a:lvl3pPr marL="1143000" indent="-228600">
                        <a:lnSpc>
                          <a:spcPct val="95000"/>
                        </a:lnSpc>
                        <a:spcBef>
                          <a:spcPct val="35000"/>
                        </a:spcBef>
                        <a:buClr>
                          <a:schemeClr val="tx1"/>
                        </a:buClr>
                        <a:defRPr sz="2000">
                          <a:solidFill>
                            <a:schemeClr val="tx1"/>
                          </a:solidFill>
                          <a:latin typeface="Arial" charset="0"/>
                        </a:defRPr>
                      </a:lvl3pPr>
                      <a:lvl4pPr marL="1600200" indent="-228600">
                        <a:lnSpc>
                          <a:spcPct val="75000"/>
                        </a:lnSpc>
                        <a:spcBef>
                          <a:spcPct val="30000"/>
                        </a:spcBef>
                        <a:buClr>
                          <a:schemeClr val="tx1"/>
                        </a:buClr>
                        <a:defRPr>
                          <a:solidFill>
                            <a:schemeClr val="tx1"/>
                          </a:solidFill>
                          <a:latin typeface="Arial" charset="0"/>
                        </a:defRPr>
                      </a:lvl4pPr>
                      <a:lvl5pPr marL="2057400" indent="-228600">
                        <a:lnSpc>
                          <a:spcPct val="75000"/>
                        </a:lnSpc>
                        <a:spcBef>
                          <a:spcPct val="30000"/>
                        </a:spcBef>
                        <a:buClr>
                          <a:schemeClr val="tx1"/>
                        </a:buClr>
                        <a:defRPr sz="1600">
                          <a:solidFill>
                            <a:schemeClr val="tx1"/>
                          </a:solidFill>
                          <a:latin typeface="Arial" charset="0"/>
                        </a:defRPr>
                      </a:lvl5pPr>
                      <a:lvl6pPr marL="2514600" indent="-228600" fontAlgn="base">
                        <a:lnSpc>
                          <a:spcPct val="75000"/>
                        </a:lnSpc>
                        <a:spcBef>
                          <a:spcPct val="30000"/>
                        </a:spcBef>
                        <a:spcAft>
                          <a:spcPct val="0"/>
                        </a:spcAft>
                        <a:buClr>
                          <a:schemeClr val="tx1"/>
                        </a:buClr>
                        <a:defRPr sz="1600">
                          <a:solidFill>
                            <a:schemeClr val="tx1"/>
                          </a:solidFill>
                          <a:latin typeface="Arial" charset="0"/>
                        </a:defRPr>
                      </a:lvl6pPr>
                      <a:lvl7pPr marL="2971800" indent="-228600" fontAlgn="base">
                        <a:lnSpc>
                          <a:spcPct val="75000"/>
                        </a:lnSpc>
                        <a:spcBef>
                          <a:spcPct val="30000"/>
                        </a:spcBef>
                        <a:spcAft>
                          <a:spcPct val="0"/>
                        </a:spcAft>
                        <a:buClr>
                          <a:schemeClr val="tx1"/>
                        </a:buClr>
                        <a:defRPr sz="1600">
                          <a:solidFill>
                            <a:schemeClr val="tx1"/>
                          </a:solidFill>
                          <a:latin typeface="Arial" charset="0"/>
                        </a:defRPr>
                      </a:lvl7pPr>
                      <a:lvl8pPr marL="3429000" indent="-228600" fontAlgn="base">
                        <a:lnSpc>
                          <a:spcPct val="75000"/>
                        </a:lnSpc>
                        <a:spcBef>
                          <a:spcPct val="30000"/>
                        </a:spcBef>
                        <a:spcAft>
                          <a:spcPct val="0"/>
                        </a:spcAft>
                        <a:buClr>
                          <a:schemeClr val="tx1"/>
                        </a:buClr>
                        <a:defRPr sz="1600">
                          <a:solidFill>
                            <a:schemeClr val="tx1"/>
                          </a:solidFill>
                          <a:latin typeface="Arial" charset="0"/>
                        </a:defRPr>
                      </a:lvl8pPr>
                      <a:lvl9pPr marL="3886200" indent="-228600" fontAlgn="base">
                        <a:lnSpc>
                          <a:spcPct val="75000"/>
                        </a:lnSpc>
                        <a:spcBef>
                          <a:spcPct val="30000"/>
                        </a:spcBef>
                        <a:spcAft>
                          <a:spcPct val="0"/>
                        </a:spcAft>
                        <a:buClr>
                          <a:schemeClr val="tx1"/>
                        </a:buClr>
                        <a:defRPr sz="1600">
                          <a:solidFill>
                            <a:schemeClr val="tx1"/>
                          </a:solidFill>
                          <a:latin typeface="Arial"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CA" altLang="en-US" sz="1400" b="0" i="0" u="none" strike="noStrike" cap="none" normalizeH="0" baseline="0">
                          <a:ln>
                            <a:noFill/>
                          </a:ln>
                          <a:solidFill>
                            <a:srgbClr val="FF0000"/>
                          </a:solidFill>
                          <a:effectLst/>
                          <a:latin typeface="Arial Black" pitchFamily="34" charset="0"/>
                          <a:cs typeface="Times New Roman" pitchFamily="18" charset="0"/>
                        </a:rPr>
                        <a:t> Sheathing </a:t>
                      </a:r>
                      <a:endParaRPr kumimoji="1" lang="en-CA" altLang="en-US" sz="1400" b="0" i="0" u="none" strike="noStrike" cap="none" normalizeH="0" baseline="0">
                        <a:ln>
                          <a:noFill/>
                        </a:ln>
                        <a:solidFill>
                          <a:srgbClr val="FF0000"/>
                        </a:solidFill>
                        <a:effectLst/>
                        <a:latin typeface="Arial Black" pitchFamily="34" charset="0"/>
                      </a:endParaRPr>
                    </a:p>
                  </a:txBody>
                  <a:tcPr marL="68580" marR="68580" marT="45702" marB="45702" horzOverflow="overflow">
                    <a:lnL cap="flat">
                      <a:noFill/>
                    </a:lnL>
                    <a:lnR>
                      <a:noFill/>
                    </a:lnR>
                    <a:lnT>
                      <a:noFill/>
                    </a:lnT>
                    <a:lnB>
                      <a:noFill/>
                    </a:lnB>
                    <a:lnTlToBr>
                      <a:noFill/>
                    </a:lnTlToBr>
                    <a:lnBlToTr>
                      <a:noFill/>
                    </a:lnBlToTr>
                    <a:noFill/>
                  </a:tcPr>
                </a:tc>
                <a:tc>
                  <a:txBody>
                    <a:bodyPr/>
                    <a:lstStyle>
                      <a:lvl1pPr marL="342900" indent="-342900">
                        <a:spcBef>
                          <a:spcPct val="60000"/>
                        </a:spcBef>
                        <a:buClr>
                          <a:schemeClr val="tx1"/>
                        </a:buClr>
                        <a:defRPr sz="2600">
                          <a:solidFill>
                            <a:schemeClr val="tx1"/>
                          </a:solidFill>
                          <a:latin typeface="Arial" charset="0"/>
                        </a:defRPr>
                      </a:lvl1pPr>
                      <a:lvl2pPr marL="742950" indent="-285750">
                        <a:spcBef>
                          <a:spcPct val="40000"/>
                        </a:spcBef>
                        <a:buClr>
                          <a:schemeClr val="tx1"/>
                        </a:buClr>
                        <a:defRPr sz="2200">
                          <a:solidFill>
                            <a:schemeClr val="tx1"/>
                          </a:solidFill>
                          <a:latin typeface="Arial" charset="0"/>
                        </a:defRPr>
                      </a:lvl2pPr>
                      <a:lvl3pPr marL="1143000" indent="-228600">
                        <a:lnSpc>
                          <a:spcPct val="95000"/>
                        </a:lnSpc>
                        <a:spcBef>
                          <a:spcPct val="35000"/>
                        </a:spcBef>
                        <a:buClr>
                          <a:schemeClr val="tx1"/>
                        </a:buClr>
                        <a:defRPr sz="2000">
                          <a:solidFill>
                            <a:schemeClr val="tx1"/>
                          </a:solidFill>
                          <a:latin typeface="Arial" charset="0"/>
                        </a:defRPr>
                      </a:lvl3pPr>
                      <a:lvl4pPr marL="1600200" indent="-228600">
                        <a:lnSpc>
                          <a:spcPct val="75000"/>
                        </a:lnSpc>
                        <a:spcBef>
                          <a:spcPct val="30000"/>
                        </a:spcBef>
                        <a:buClr>
                          <a:schemeClr val="tx1"/>
                        </a:buClr>
                        <a:defRPr>
                          <a:solidFill>
                            <a:schemeClr val="tx1"/>
                          </a:solidFill>
                          <a:latin typeface="Arial" charset="0"/>
                        </a:defRPr>
                      </a:lvl4pPr>
                      <a:lvl5pPr marL="2057400" indent="-228600">
                        <a:lnSpc>
                          <a:spcPct val="75000"/>
                        </a:lnSpc>
                        <a:spcBef>
                          <a:spcPct val="30000"/>
                        </a:spcBef>
                        <a:buClr>
                          <a:schemeClr val="tx1"/>
                        </a:buClr>
                        <a:defRPr sz="1600">
                          <a:solidFill>
                            <a:schemeClr val="tx1"/>
                          </a:solidFill>
                          <a:latin typeface="Arial" charset="0"/>
                        </a:defRPr>
                      </a:lvl5pPr>
                      <a:lvl6pPr marL="2514600" indent="-228600" fontAlgn="base">
                        <a:lnSpc>
                          <a:spcPct val="75000"/>
                        </a:lnSpc>
                        <a:spcBef>
                          <a:spcPct val="30000"/>
                        </a:spcBef>
                        <a:spcAft>
                          <a:spcPct val="0"/>
                        </a:spcAft>
                        <a:buClr>
                          <a:schemeClr val="tx1"/>
                        </a:buClr>
                        <a:defRPr sz="1600">
                          <a:solidFill>
                            <a:schemeClr val="tx1"/>
                          </a:solidFill>
                          <a:latin typeface="Arial" charset="0"/>
                        </a:defRPr>
                      </a:lvl6pPr>
                      <a:lvl7pPr marL="2971800" indent="-228600" fontAlgn="base">
                        <a:lnSpc>
                          <a:spcPct val="75000"/>
                        </a:lnSpc>
                        <a:spcBef>
                          <a:spcPct val="30000"/>
                        </a:spcBef>
                        <a:spcAft>
                          <a:spcPct val="0"/>
                        </a:spcAft>
                        <a:buClr>
                          <a:schemeClr val="tx1"/>
                        </a:buClr>
                        <a:defRPr sz="1600">
                          <a:solidFill>
                            <a:schemeClr val="tx1"/>
                          </a:solidFill>
                          <a:latin typeface="Arial" charset="0"/>
                        </a:defRPr>
                      </a:lvl7pPr>
                      <a:lvl8pPr marL="3429000" indent="-228600" fontAlgn="base">
                        <a:lnSpc>
                          <a:spcPct val="75000"/>
                        </a:lnSpc>
                        <a:spcBef>
                          <a:spcPct val="30000"/>
                        </a:spcBef>
                        <a:spcAft>
                          <a:spcPct val="0"/>
                        </a:spcAft>
                        <a:buClr>
                          <a:schemeClr val="tx1"/>
                        </a:buClr>
                        <a:defRPr sz="1600">
                          <a:solidFill>
                            <a:schemeClr val="tx1"/>
                          </a:solidFill>
                          <a:latin typeface="Arial" charset="0"/>
                        </a:defRPr>
                      </a:lvl8pPr>
                      <a:lvl9pPr marL="3886200" indent="-228600" fontAlgn="base">
                        <a:lnSpc>
                          <a:spcPct val="75000"/>
                        </a:lnSpc>
                        <a:spcBef>
                          <a:spcPct val="30000"/>
                        </a:spcBef>
                        <a:spcAft>
                          <a:spcPct val="0"/>
                        </a:spcAft>
                        <a:buClr>
                          <a:schemeClr val="tx1"/>
                        </a:buClr>
                        <a:defRPr sz="1600">
                          <a:solidFill>
                            <a:schemeClr val="tx1"/>
                          </a:solidFill>
                          <a:latin typeface="Arial"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1" lang="en-CA" altLang="en-US" sz="1400" b="0" i="0" u="none" strike="noStrike" cap="none" normalizeH="0" baseline="0">
                          <a:ln>
                            <a:noFill/>
                          </a:ln>
                          <a:solidFill>
                            <a:srgbClr val="FF0000"/>
                          </a:solidFill>
                          <a:effectLst/>
                          <a:latin typeface="Arial Black" pitchFamily="34" charset="0"/>
                          <a:cs typeface="Times New Roman" pitchFamily="18" charset="0"/>
                        </a:rPr>
                        <a:t>500.00</a:t>
                      </a:r>
                      <a:endParaRPr kumimoji="1" lang="en-CA" altLang="en-US" sz="1400" b="0" i="0" u="none" strike="noStrike" cap="none" normalizeH="0" baseline="0">
                        <a:ln>
                          <a:noFill/>
                        </a:ln>
                        <a:solidFill>
                          <a:srgbClr val="FF0000"/>
                        </a:solidFill>
                        <a:effectLst/>
                        <a:latin typeface="Arial Black" pitchFamily="34" charset="0"/>
                      </a:endParaRPr>
                    </a:p>
                  </a:txBody>
                  <a:tcPr marL="68580" marR="68580" marT="45702" marB="45702"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304758">
                <a:tc>
                  <a:txBody>
                    <a:bodyPr/>
                    <a:lstStyle>
                      <a:lvl1pPr marL="342900" indent="-342900">
                        <a:spcBef>
                          <a:spcPct val="60000"/>
                        </a:spcBef>
                        <a:buClr>
                          <a:schemeClr val="tx1"/>
                        </a:buClr>
                        <a:defRPr sz="2600">
                          <a:solidFill>
                            <a:schemeClr val="tx1"/>
                          </a:solidFill>
                          <a:latin typeface="Arial" charset="0"/>
                        </a:defRPr>
                      </a:lvl1pPr>
                      <a:lvl2pPr marL="742950" indent="-285750">
                        <a:spcBef>
                          <a:spcPct val="40000"/>
                        </a:spcBef>
                        <a:buClr>
                          <a:schemeClr val="tx1"/>
                        </a:buClr>
                        <a:defRPr sz="2200">
                          <a:solidFill>
                            <a:schemeClr val="tx1"/>
                          </a:solidFill>
                          <a:latin typeface="Arial" charset="0"/>
                        </a:defRPr>
                      </a:lvl2pPr>
                      <a:lvl3pPr marL="1143000" indent="-228600">
                        <a:lnSpc>
                          <a:spcPct val="95000"/>
                        </a:lnSpc>
                        <a:spcBef>
                          <a:spcPct val="35000"/>
                        </a:spcBef>
                        <a:buClr>
                          <a:schemeClr val="tx1"/>
                        </a:buClr>
                        <a:defRPr sz="2000">
                          <a:solidFill>
                            <a:schemeClr val="tx1"/>
                          </a:solidFill>
                          <a:latin typeface="Arial" charset="0"/>
                        </a:defRPr>
                      </a:lvl3pPr>
                      <a:lvl4pPr marL="1600200" indent="-228600">
                        <a:lnSpc>
                          <a:spcPct val="75000"/>
                        </a:lnSpc>
                        <a:spcBef>
                          <a:spcPct val="30000"/>
                        </a:spcBef>
                        <a:buClr>
                          <a:schemeClr val="tx1"/>
                        </a:buClr>
                        <a:defRPr>
                          <a:solidFill>
                            <a:schemeClr val="tx1"/>
                          </a:solidFill>
                          <a:latin typeface="Arial" charset="0"/>
                        </a:defRPr>
                      </a:lvl4pPr>
                      <a:lvl5pPr marL="2057400" indent="-228600">
                        <a:lnSpc>
                          <a:spcPct val="75000"/>
                        </a:lnSpc>
                        <a:spcBef>
                          <a:spcPct val="30000"/>
                        </a:spcBef>
                        <a:buClr>
                          <a:schemeClr val="tx1"/>
                        </a:buClr>
                        <a:defRPr sz="1600">
                          <a:solidFill>
                            <a:schemeClr val="tx1"/>
                          </a:solidFill>
                          <a:latin typeface="Arial" charset="0"/>
                        </a:defRPr>
                      </a:lvl5pPr>
                      <a:lvl6pPr marL="2514600" indent="-228600" fontAlgn="base">
                        <a:lnSpc>
                          <a:spcPct val="75000"/>
                        </a:lnSpc>
                        <a:spcBef>
                          <a:spcPct val="30000"/>
                        </a:spcBef>
                        <a:spcAft>
                          <a:spcPct val="0"/>
                        </a:spcAft>
                        <a:buClr>
                          <a:schemeClr val="tx1"/>
                        </a:buClr>
                        <a:defRPr sz="1600">
                          <a:solidFill>
                            <a:schemeClr val="tx1"/>
                          </a:solidFill>
                          <a:latin typeface="Arial" charset="0"/>
                        </a:defRPr>
                      </a:lvl6pPr>
                      <a:lvl7pPr marL="2971800" indent="-228600" fontAlgn="base">
                        <a:lnSpc>
                          <a:spcPct val="75000"/>
                        </a:lnSpc>
                        <a:spcBef>
                          <a:spcPct val="30000"/>
                        </a:spcBef>
                        <a:spcAft>
                          <a:spcPct val="0"/>
                        </a:spcAft>
                        <a:buClr>
                          <a:schemeClr val="tx1"/>
                        </a:buClr>
                        <a:defRPr sz="1600">
                          <a:solidFill>
                            <a:schemeClr val="tx1"/>
                          </a:solidFill>
                          <a:latin typeface="Arial" charset="0"/>
                        </a:defRPr>
                      </a:lvl7pPr>
                      <a:lvl8pPr marL="3429000" indent="-228600" fontAlgn="base">
                        <a:lnSpc>
                          <a:spcPct val="75000"/>
                        </a:lnSpc>
                        <a:spcBef>
                          <a:spcPct val="30000"/>
                        </a:spcBef>
                        <a:spcAft>
                          <a:spcPct val="0"/>
                        </a:spcAft>
                        <a:buClr>
                          <a:schemeClr val="tx1"/>
                        </a:buClr>
                        <a:defRPr sz="1600">
                          <a:solidFill>
                            <a:schemeClr val="tx1"/>
                          </a:solidFill>
                          <a:latin typeface="Arial" charset="0"/>
                        </a:defRPr>
                      </a:lvl8pPr>
                      <a:lvl9pPr marL="3886200" indent="-228600" fontAlgn="base">
                        <a:lnSpc>
                          <a:spcPct val="75000"/>
                        </a:lnSpc>
                        <a:spcBef>
                          <a:spcPct val="30000"/>
                        </a:spcBef>
                        <a:spcAft>
                          <a:spcPct val="0"/>
                        </a:spcAft>
                        <a:buClr>
                          <a:schemeClr val="tx1"/>
                        </a:buClr>
                        <a:defRPr sz="1600">
                          <a:solidFill>
                            <a:schemeClr val="tx1"/>
                          </a:solidFill>
                          <a:latin typeface="Arial"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CA" altLang="en-US" sz="1400" b="0" i="0" u="none" strike="noStrike" cap="none" normalizeH="0" baseline="0">
                          <a:ln>
                            <a:noFill/>
                          </a:ln>
                          <a:solidFill>
                            <a:srgbClr val="FF0000"/>
                          </a:solidFill>
                          <a:effectLst/>
                          <a:latin typeface="Arial Black" pitchFamily="34" charset="0"/>
                          <a:cs typeface="Times New Roman" pitchFamily="18" charset="0"/>
                        </a:rPr>
                        <a:t>Roofing </a:t>
                      </a:r>
                      <a:endParaRPr kumimoji="1" lang="en-CA" altLang="en-US" sz="1400" b="0" i="0" u="none" strike="noStrike" cap="none" normalizeH="0" baseline="0">
                        <a:ln>
                          <a:noFill/>
                        </a:ln>
                        <a:solidFill>
                          <a:srgbClr val="FF0000"/>
                        </a:solidFill>
                        <a:effectLst/>
                        <a:latin typeface="Arial Black" pitchFamily="34" charset="0"/>
                      </a:endParaRPr>
                    </a:p>
                  </a:txBody>
                  <a:tcPr marL="68580" marR="68580" marT="45702" marB="45702" horzOverflow="overflow">
                    <a:lnL cap="flat">
                      <a:noFill/>
                    </a:lnL>
                    <a:lnR>
                      <a:noFill/>
                    </a:lnR>
                    <a:lnT>
                      <a:noFill/>
                    </a:lnT>
                    <a:lnB>
                      <a:noFill/>
                    </a:lnB>
                    <a:lnTlToBr>
                      <a:noFill/>
                    </a:lnTlToBr>
                    <a:lnBlToTr>
                      <a:noFill/>
                    </a:lnBlToTr>
                    <a:noFill/>
                  </a:tcPr>
                </a:tc>
                <a:tc>
                  <a:txBody>
                    <a:bodyPr/>
                    <a:lstStyle>
                      <a:lvl1pPr marL="342900" indent="-342900">
                        <a:spcBef>
                          <a:spcPct val="60000"/>
                        </a:spcBef>
                        <a:buClr>
                          <a:schemeClr val="tx1"/>
                        </a:buClr>
                        <a:defRPr sz="2600">
                          <a:solidFill>
                            <a:schemeClr val="tx1"/>
                          </a:solidFill>
                          <a:latin typeface="Arial" charset="0"/>
                        </a:defRPr>
                      </a:lvl1pPr>
                      <a:lvl2pPr marL="742950" indent="-285750">
                        <a:spcBef>
                          <a:spcPct val="40000"/>
                        </a:spcBef>
                        <a:buClr>
                          <a:schemeClr val="tx1"/>
                        </a:buClr>
                        <a:defRPr sz="2200">
                          <a:solidFill>
                            <a:schemeClr val="tx1"/>
                          </a:solidFill>
                          <a:latin typeface="Arial" charset="0"/>
                        </a:defRPr>
                      </a:lvl2pPr>
                      <a:lvl3pPr marL="1143000" indent="-228600">
                        <a:lnSpc>
                          <a:spcPct val="95000"/>
                        </a:lnSpc>
                        <a:spcBef>
                          <a:spcPct val="35000"/>
                        </a:spcBef>
                        <a:buClr>
                          <a:schemeClr val="tx1"/>
                        </a:buClr>
                        <a:defRPr sz="2000">
                          <a:solidFill>
                            <a:schemeClr val="tx1"/>
                          </a:solidFill>
                          <a:latin typeface="Arial" charset="0"/>
                        </a:defRPr>
                      </a:lvl3pPr>
                      <a:lvl4pPr marL="1600200" indent="-228600">
                        <a:lnSpc>
                          <a:spcPct val="75000"/>
                        </a:lnSpc>
                        <a:spcBef>
                          <a:spcPct val="30000"/>
                        </a:spcBef>
                        <a:buClr>
                          <a:schemeClr val="tx1"/>
                        </a:buClr>
                        <a:defRPr>
                          <a:solidFill>
                            <a:schemeClr val="tx1"/>
                          </a:solidFill>
                          <a:latin typeface="Arial" charset="0"/>
                        </a:defRPr>
                      </a:lvl4pPr>
                      <a:lvl5pPr marL="2057400" indent="-228600">
                        <a:lnSpc>
                          <a:spcPct val="75000"/>
                        </a:lnSpc>
                        <a:spcBef>
                          <a:spcPct val="30000"/>
                        </a:spcBef>
                        <a:buClr>
                          <a:schemeClr val="tx1"/>
                        </a:buClr>
                        <a:defRPr sz="1600">
                          <a:solidFill>
                            <a:schemeClr val="tx1"/>
                          </a:solidFill>
                          <a:latin typeface="Arial" charset="0"/>
                        </a:defRPr>
                      </a:lvl5pPr>
                      <a:lvl6pPr marL="2514600" indent="-228600" fontAlgn="base">
                        <a:lnSpc>
                          <a:spcPct val="75000"/>
                        </a:lnSpc>
                        <a:spcBef>
                          <a:spcPct val="30000"/>
                        </a:spcBef>
                        <a:spcAft>
                          <a:spcPct val="0"/>
                        </a:spcAft>
                        <a:buClr>
                          <a:schemeClr val="tx1"/>
                        </a:buClr>
                        <a:defRPr sz="1600">
                          <a:solidFill>
                            <a:schemeClr val="tx1"/>
                          </a:solidFill>
                          <a:latin typeface="Arial" charset="0"/>
                        </a:defRPr>
                      </a:lvl6pPr>
                      <a:lvl7pPr marL="2971800" indent="-228600" fontAlgn="base">
                        <a:lnSpc>
                          <a:spcPct val="75000"/>
                        </a:lnSpc>
                        <a:spcBef>
                          <a:spcPct val="30000"/>
                        </a:spcBef>
                        <a:spcAft>
                          <a:spcPct val="0"/>
                        </a:spcAft>
                        <a:buClr>
                          <a:schemeClr val="tx1"/>
                        </a:buClr>
                        <a:defRPr sz="1600">
                          <a:solidFill>
                            <a:schemeClr val="tx1"/>
                          </a:solidFill>
                          <a:latin typeface="Arial" charset="0"/>
                        </a:defRPr>
                      </a:lvl7pPr>
                      <a:lvl8pPr marL="3429000" indent="-228600" fontAlgn="base">
                        <a:lnSpc>
                          <a:spcPct val="75000"/>
                        </a:lnSpc>
                        <a:spcBef>
                          <a:spcPct val="30000"/>
                        </a:spcBef>
                        <a:spcAft>
                          <a:spcPct val="0"/>
                        </a:spcAft>
                        <a:buClr>
                          <a:schemeClr val="tx1"/>
                        </a:buClr>
                        <a:defRPr sz="1600">
                          <a:solidFill>
                            <a:schemeClr val="tx1"/>
                          </a:solidFill>
                          <a:latin typeface="Arial" charset="0"/>
                        </a:defRPr>
                      </a:lvl8pPr>
                      <a:lvl9pPr marL="3886200" indent="-228600" fontAlgn="base">
                        <a:lnSpc>
                          <a:spcPct val="75000"/>
                        </a:lnSpc>
                        <a:spcBef>
                          <a:spcPct val="30000"/>
                        </a:spcBef>
                        <a:spcAft>
                          <a:spcPct val="0"/>
                        </a:spcAft>
                        <a:buClr>
                          <a:schemeClr val="tx1"/>
                        </a:buClr>
                        <a:defRPr sz="1600">
                          <a:solidFill>
                            <a:schemeClr val="tx1"/>
                          </a:solidFill>
                          <a:latin typeface="Arial"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1" lang="en-CA" altLang="en-US" sz="1400" b="0" i="0" u="none" strike="noStrike" cap="none" normalizeH="0" baseline="0">
                          <a:ln>
                            <a:noFill/>
                          </a:ln>
                          <a:solidFill>
                            <a:srgbClr val="FF0000"/>
                          </a:solidFill>
                          <a:effectLst/>
                          <a:latin typeface="Arial Black" pitchFamily="34" charset="0"/>
                          <a:cs typeface="Times New Roman" pitchFamily="18" charset="0"/>
                        </a:rPr>
                        <a:t>3000.00</a:t>
                      </a:r>
                      <a:endParaRPr kumimoji="1" lang="en-CA" altLang="en-US" sz="1400" b="0" i="0" u="none" strike="noStrike" cap="none" normalizeH="0" baseline="0">
                        <a:ln>
                          <a:noFill/>
                        </a:ln>
                        <a:solidFill>
                          <a:srgbClr val="FF0000"/>
                        </a:solidFill>
                        <a:effectLst/>
                        <a:latin typeface="Arial Black" pitchFamily="34" charset="0"/>
                      </a:endParaRPr>
                    </a:p>
                  </a:txBody>
                  <a:tcPr marL="68580" marR="68580" marT="45702" marB="45702"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304758">
                <a:tc>
                  <a:txBody>
                    <a:bodyPr/>
                    <a:lstStyle>
                      <a:lvl1pPr marL="342900" indent="-342900">
                        <a:spcBef>
                          <a:spcPct val="60000"/>
                        </a:spcBef>
                        <a:buClr>
                          <a:schemeClr val="tx1"/>
                        </a:buClr>
                        <a:defRPr sz="2600">
                          <a:solidFill>
                            <a:schemeClr val="tx1"/>
                          </a:solidFill>
                          <a:latin typeface="Arial" charset="0"/>
                        </a:defRPr>
                      </a:lvl1pPr>
                      <a:lvl2pPr marL="742950" indent="-285750">
                        <a:spcBef>
                          <a:spcPct val="40000"/>
                        </a:spcBef>
                        <a:buClr>
                          <a:schemeClr val="tx1"/>
                        </a:buClr>
                        <a:defRPr sz="2200">
                          <a:solidFill>
                            <a:schemeClr val="tx1"/>
                          </a:solidFill>
                          <a:latin typeface="Arial" charset="0"/>
                        </a:defRPr>
                      </a:lvl2pPr>
                      <a:lvl3pPr marL="1143000" indent="-228600">
                        <a:lnSpc>
                          <a:spcPct val="95000"/>
                        </a:lnSpc>
                        <a:spcBef>
                          <a:spcPct val="35000"/>
                        </a:spcBef>
                        <a:buClr>
                          <a:schemeClr val="tx1"/>
                        </a:buClr>
                        <a:defRPr sz="2000">
                          <a:solidFill>
                            <a:schemeClr val="tx1"/>
                          </a:solidFill>
                          <a:latin typeface="Arial" charset="0"/>
                        </a:defRPr>
                      </a:lvl3pPr>
                      <a:lvl4pPr marL="1600200" indent="-228600">
                        <a:lnSpc>
                          <a:spcPct val="75000"/>
                        </a:lnSpc>
                        <a:spcBef>
                          <a:spcPct val="30000"/>
                        </a:spcBef>
                        <a:buClr>
                          <a:schemeClr val="tx1"/>
                        </a:buClr>
                        <a:defRPr>
                          <a:solidFill>
                            <a:schemeClr val="tx1"/>
                          </a:solidFill>
                          <a:latin typeface="Arial" charset="0"/>
                        </a:defRPr>
                      </a:lvl4pPr>
                      <a:lvl5pPr marL="2057400" indent="-228600">
                        <a:lnSpc>
                          <a:spcPct val="75000"/>
                        </a:lnSpc>
                        <a:spcBef>
                          <a:spcPct val="30000"/>
                        </a:spcBef>
                        <a:buClr>
                          <a:schemeClr val="tx1"/>
                        </a:buClr>
                        <a:defRPr sz="1600">
                          <a:solidFill>
                            <a:schemeClr val="tx1"/>
                          </a:solidFill>
                          <a:latin typeface="Arial" charset="0"/>
                        </a:defRPr>
                      </a:lvl5pPr>
                      <a:lvl6pPr marL="2514600" indent="-228600" fontAlgn="base">
                        <a:lnSpc>
                          <a:spcPct val="75000"/>
                        </a:lnSpc>
                        <a:spcBef>
                          <a:spcPct val="30000"/>
                        </a:spcBef>
                        <a:spcAft>
                          <a:spcPct val="0"/>
                        </a:spcAft>
                        <a:buClr>
                          <a:schemeClr val="tx1"/>
                        </a:buClr>
                        <a:defRPr sz="1600">
                          <a:solidFill>
                            <a:schemeClr val="tx1"/>
                          </a:solidFill>
                          <a:latin typeface="Arial" charset="0"/>
                        </a:defRPr>
                      </a:lvl6pPr>
                      <a:lvl7pPr marL="2971800" indent="-228600" fontAlgn="base">
                        <a:lnSpc>
                          <a:spcPct val="75000"/>
                        </a:lnSpc>
                        <a:spcBef>
                          <a:spcPct val="30000"/>
                        </a:spcBef>
                        <a:spcAft>
                          <a:spcPct val="0"/>
                        </a:spcAft>
                        <a:buClr>
                          <a:schemeClr val="tx1"/>
                        </a:buClr>
                        <a:defRPr sz="1600">
                          <a:solidFill>
                            <a:schemeClr val="tx1"/>
                          </a:solidFill>
                          <a:latin typeface="Arial" charset="0"/>
                        </a:defRPr>
                      </a:lvl7pPr>
                      <a:lvl8pPr marL="3429000" indent="-228600" fontAlgn="base">
                        <a:lnSpc>
                          <a:spcPct val="75000"/>
                        </a:lnSpc>
                        <a:spcBef>
                          <a:spcPct val="30000"/>
                        </a:spcBef>
                        <a:spcAft>
                          <a:spcPct val="0"/>
                        </a:spcAft>
                        <a:buClr>
                          <a:schemeClr val="tx1"/>
                        </a:buClr>
                        <a:defRPr sz="1600">
                          <a:solidFill>
                            <a:schemeClr val="tx1"/>
                          </a:solidFill>
                          <a:latin typeface="Arial" charset="0"/>
                        </a:defRPr>
                      </a:lvl8pPr>
                      <a:lvl9pPr marL="3886200" indent="-228600" fontAlgn="base">
                        <a:lnSpc>
                          <a:spcPct val="75000"/>
                        </a:lnSpc>
                        <a:spcBef>
                          <a:spcPct val="30000"/>
                        </a:spcBef>
                        <a:spcAft>
                          <a:spcPct val="0"/>
                        </a:spcAft>
                        <a:buClr>
                          <a:schemeClr val="tx1"/>
                        </a:buClr>
                        <a:defRPr sz="1600">
                          <a:solidFill>
                            <a:schemeClr val="tx1"/>
                          </a:solidFill>
                          <a:latin typeface="Arial"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CA" altLang="en-US" sz="1400" b="0" i="0" u="none" strike="noStrike" cap="none" normalizeH="0" baseline="0">
                          <a:ln>
                            <a:noFill/>
                          </a:ln>
                          <a:solidFill>
                            <a:srgbClr val="FF0000"/>
                          </a:solidFill>
                          <a:effectLst/>
                          <a:latin typeface="Arial Black" pitchFamily="34" charset="0"/>
                          <a:cs typeface="Times New Roman" pitchFamily="18" charset="0"/>
                        </a:rPr>
                        <a:t>Windows (1 Big and 6 Small)</a:t>
                      </a:r>
                      <a:endParaRPr kumimoji="1" lang="en-CA" altLang="en-US" sz="1400" b="0" i="0" u="none" strike="noStrike" cap="none" normalizeH="0" baseline="0">
                        <a:ln>
                          <a:noFill/>
                        </a:ln>
                        <a:solidFill>
                          <a:srgbClr val="FF0000"/>
                        </a:solidFill>
                        <a:effectLst/>
                        <a:latin typeface="Arial Black" pitchFamily="34" charset="0"/>
                      </a:endParaRPr>
                    </a:p>
                  </a:txBody>
                  <a:tcPr marL="68580" marR="68580" marT="45702" marB="45702" horzOverflow="overflow">
                    <a:lnL cap="flat">
                      <a:noFill/>
                    </a:lnL>
                    <a:lnR>
                      <a:noFill/>
                    </a:lnR>
                    <a:lnT>
                      <a:noFill/>
                    </a:lnT>
                    <a:lnB>
                      <a:noFill/>
                    </a:lnB>
                    <a:lnTlToBr>
                      <a:noFill/>
                    </a:lnTlToBr>
                    <a:lnBlToTr>
                      <a:noFill/>
                    </a:lnBlToTr>
                    <a:noFill/>
                  </a:tcPr>
                </a:tc>
                <a:tc>
                  <a:txBody>
                    <a:bodyPr/>
                    <a:lstStyle>
                      <a:lvl1pPr marL="342900" indent="-342900">
                        <a:spcBef>
                          <a:spcPct val="60000"/>
                        </a:spcBef>
                        <a:buClr>
                          <a:schemeClr val="tx1"/>
                        </a:buClr>
                        <a:defRPr sz="2600">
                          <a:solidFill>
                            <a:schemeClr val="tx1"/>
                          </a:solidFill>
                          <a:latin typeface="Arial" charset="0"/>
                        </a:defRPr>
                      </a:lvl1pPr>
                      <a:lvl2pPr marL="742950" indent="-285750">
                        <a:spcBef>
                          <a:spcPct val="40000"/>
                        </a:spcBef>
                        <a:buClr>
                          <a:schemeClr val="tx1"/>
                        </a:buClr>
                        <a:defRPr sz="2200">
                          <a:solidFill>
                            <a:schemeClr val="tx1"/>
                          </a:solidFill>
                          <a:latin typeface="Arial" charset="0"/>
                        </a:defRPr>
                      </a:lvl2pPr>
                      <a:lvl3pPr marL="1143000" indent="-228600">
                        <a:lnSpc>
                          <a:spcPct val="95000"/>
                        </a:lnSpc>
                        <a:spcBef>
                          <a:spcPct val="35000"/>
                        </a:spcBef>
                        <a:buClr>
                          <a:schemeClr val="tx1"/>
                        </a:buClr>
                        <a:defRPr sz="2000">
                          <a:solidFill>
                            <a:schemeClr val="tx1"/>
                          </a:solidFill>
                          <a:latin typeface="Arial" charset="0"/>
                        </a:defRPr>
                      </a:lvl3pPr>
                      <a:lvl4pPr marL="1600200" indent="-228600">
                        <a:lnSpc>
                          <a:spcPct val="75000"/>
                        </a:lnSpc>
                        <a:spcBef>
                          <a:spcPct val="30000"/>
                        </a:spcBef>
                        <a:buClr>
                          <a:schemeClr val="tx1"/>
                        </a:buClr>
                        <a:defRPr>
                          <a:solidFill>
                            <a:schemeClr val="tx1"/>
                          </a:solidFill>
                          <a:latin typeface="Arial" charset="0"/>
                        </a:defRPr>
                      </a:lvl4pPr>
                      <a:lvl5pPr marL="2057400" indent="-228600">
                        <a:lnSpc>
                          <a:spcPct val="75000"/>
                        </a:lnSpc>
                        <a:spcBef>
                          <a:spcPct val="30000"/>
                        </a:spcBef>
                        <a:buClr>
                          <a:schemeClr val="tx1"/>
                        </a:buClr>
                        <a:defRPr sz="1600">
                          <a:solidFill>
                            <a:schemeClr val="tx1"/>
                          </a:solidFill>
                          <a:latin typeface="Arial" charset="0"/>
                        </a:defRPr>
                      </a:lvl5pPr>
                      <a:lvl6pPr marL="2514600" indent="-228600" fontAlgn="base">
                        <a:lnSpc>
                          <a:spcPct val="75000"/>
                        </a:lnSpc>
                        <a:spcBef>
                          <a:spcPct val="30000"/>
                        </a:spcBef>
                        <a:spcAft>
                          <a:spcPct val="0"/>
                        </a:spcAft>
                        <a:buClr>
                          <a:schemeClr val="tx1"/>
                        </a:buClr>
                        <a:defRPr sz="1600">
                          <a:solidFill>
                            <a:schemeClr val="tx1"/>
                          </a:solidFill>
                          <a:latin typeface="Arial" charset="0"/>
                        </a:defRPr>
                      </a:lvl6pPr>
                      <a:lvl7pPr marL="2971800" indent="-228600" fontAlgn="base">
                        <a:lnSpc>
                          <a:spcPct val="75000"/>
                        </a:lnSpc>
                        <a:spcBef>
                          <a:spcPct val="30000"/>
                        </a:spcBef>
                        <a:spcAft>
                          <a:spcPct val="0"/>
                        </a:spcAft>
                        <a:buClr>
                          <a:schemeClr val="tx1"/>
                        </a:buClr>
                        <a:defRPr sz="1600">
                          <a:solidFill>
                            <a:schemeClr val="tx1"/>
                          </a:solidFill>
                          <a:latin typeface="Arial" charset="0"/>
                        </a:defRPr>
                      </a:lvl7pPr>
                      <a:lvl8pPr marL="3429000" indent="-228600" fontAlgn="base">
                        <a:lnSpc>
                          <a:spcPct val="75000"/>
                        </a:lnSpc>
                        <a:spcBef>
                          <a:spcPct val="30000"/>
                        </a:spcBef>
                        <a:spcAft>
                          <a:spcPct val="0"/>
                        </a:spcAft>
                        <a:buClr>
                          <a:schemeClr val="tx1"/>
                        </a:buClr>
                        <a:defRPr sz="1600">
                          <a:solidFill>
                            <a:schemeClr val="tx1"/>
                          </a:solidFill>
                          <a:latin typeface="Arial" charset="0"/>
                        </a:defRPr>
                      </a:lvl8pPr>
                      <a:lvl9pPr marL="3886200" indent="-228600" fontAlgn="base">
                        <a:lnSpc>
                          <a:spcPct val="75000"/>
                        </a:lnSpc>
                        <a:spcBef>
                          <a:spcPct val="30000"/>
                        </a:spcBef>
                        <a:spcAft>
                          <a:spcPct val="0"/>
                        </a:spcAft>
                        <a:buClr>
                          <a:schemeClr val="tx1"/>
                        </a:buClr>
                        <a:defRPr sz="1600">
                          <a:solidFill>
                            <a:schemeClr val="tx1"/>
                          </a:solidFill>
                          <a:latin typeface="Arial"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1" lang="en-CA" altLang="en-US" sz="1400" b="0" i="0" u="none" strike="noStrike" cap="none" normalizeH="0" baseline="0">
                          <a:ln>
                            <a:noFill/>
                          </a:ln>
                          <a:solidFill>
                            <a:srgbClr val="FF0000"/>
                          </a:solidFill>
                          <a:effectLst/>
                          <a:latin typeface="Arial Black" pitchFamily="34" charset="0"/>
                          <a:cs typeface="Times New Roman" pitchFamily="18" charset="0"/>
                        </a:rPr>
                        <a:t>4000.00</a:t>
                      </a:r>
                      <a:endParaRPr kumimoji="1" lang="en-CA" altLang="en-US" sz="1400" b="0" i="0" u="none" strike="noStrike" cap="none" normalizeH="0" baseline="0">
                        <a:ln>
                          <a:noFill/>
                        </a:ln>
                        <a:solidFill>
                          <a:srgbClr val="FF0000"/>
                        </a:solidFill>
                        <a:effectLst/>
                        <a:latin typeface="Arial Black" pitchFamily="34" charset="0"/>
                      </a:endParaRPr>
                    </a:p>
                  </a:txBody>
                  <a:tcPr marL="68580" marR="68580" marT="45702" marB="45702"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4"/>
                  </a:ext>
                </a:extLst>
              </a:tr>
              <a:tr h="304758">
                <a:tc>
                  <a:txBody>
                    <a:bodyPr/>
                    <a:lstStyle>
                      <a:lvl1pPr marL="342900" indent="-342900">
                        <a:spcBef>
                          <a:spcPct val="60000"/>
                        </a:spcBef>
                        <a:buClr>
                          <a:schemeClr val="tx1"/>
                        </a:buClr>
                        <a:defRPr sz="2600">
                          <a:solidFill>
                            <a:schemeClr val="tx1"/>
                          </a:solidFill>
                          <a:latin typeface="Arial" charset="0"/>
                        </a:defRPr>
                      </a:lvl1pPr>
                      <a:lvl2pPr marL="742950" indent="-285750">
                        <a:spcBef>
                          <a:spcPct val="40000"/>
                        </a:spcBef>
                        <a:buClr>
                          <a:schemeClr val="tx1"/>
                        </a:buClr>
                        <a:defRPr sz="2200">
                          <a:solidFill>
                            <a:schemeClr val="tx1"/>
                          </a:solidFill>
                          <a:latin typeface="Arial" charset="0"/>
                        </a:defRPr>
                      </a:lvl2pPr>
                      <a:lvl3pPr marL="1143000" indent="-228600">
                        <a:lnSpc>
                          <a:spcPct val="95000"/>
                        </a:lnSpc>
                        <a:spcBef>
                          <a:spcPct val="35000"/>
                        </a:spcBef>
                        <a:buClr>
                          <a:schemeClr val="tx1"/>
                        </a:buClr>
                        <a:defRPr sz="2000">
                          <a:solidFill>
                            <a:schemeClr val="tx1"/>
                          </a:solidFill>
                          <a:latin typeface="Arial" charset="0"/>
                        </a:defRPr>
                      </a:lvl3pPr>
                      <a:lvl4pPr marL="1600200" indent="-228600">
                        <a:lnSpc>
                          <a:spcPct val="75000"/>
                        </a:lnSpc>
                        <a:spcBef>
                          <a:spcPct val="30000"/>
                        </a:spcBef>
                        <a:buClr>
                          <a:schemeClr val="tx1"/>
                        </a:buClr>
                        <a:defRPr>
                          <a:solidFill>
                            <a:schemeClr val="tx1"/>
                          </a:solidFill>
                          <a:latin typeface="Arial" charset="0"/>
                        </a:defRPr>
                      </a:lvl4pPr>
                      <a:lvl5pPr marL="2057400" indent="-228600">
                        <a:lnSpc>
                          <a:spcPct val="75000"/>
                        </a:lnSpc>
                        <a:spcBef>
                          <a:spcPct val="30000"/>
                        </a:spcBef>
                        <a:buClr>
                          <a:schemeClr val="tx1"/>
                        </a:buClr>
                        <a:defRPr sz="1600">
                          <a:solidFill>
                            <a:schemeClr val="tx1"/>
                          </a:solidFill>
                          <a:latin typeface="Arial" charset="0"/>
                        </a:defRPr>
                      </a:lvl5pPr>
                      <a:lvl6pPr marL="2514600" indent="-228600" fontAlgn="base">
                        <a:lnSpc>
                          <a:spcPct val="75000"/>
                        </a:lnSpc>
                        <a:spcBef>
                          <a:spcPct val="30000"/>
                        </a:spcBef>
                        <a:spcAft>
                          <a:spcPct val="0"/>
                        </a:spcAft>
                        <a:buClr>
                          <a:schemeClr val="tx1"/>
                        </a:buClr>
                        <a:defRPr sz="1600">
                          <a:solidFill>
                            <a:schemeClr val="tx1"/>
                          </a:solidFill>
                          <a:latin typeface="Arial" charset="0"/>
                        </a:defRPr>
                      </a:lvl6pPr>
                      <a:lvl7pPr marL="2971800" indent="-228600" fontAlgn="base">
                        <a:lnSpc>
                          <a:spcPct val="75000"/>
                        </a:lnSpc>
                        <a:spcBef>
                          <a:spcPct val="30000"/>
                        </a:spcBef>
                        <a:spcAft>
                          <a:spcPct val="0"/>
                        </a:spcAft>
                        <a:buClr>
                          <a:schemeClr val="tx1"/>
                        </a:buClr>
                        <a:defRPr sz="1600">
                          <a:solidFill>
                            <a:schemeClr val="tx1"/>
                          </a:solidFill>
                          <a:latin typeface="Arial" charset="0"/>
                        </a:defRPr>
                      </a:lvl7pPr>
                      <a:lvl8pPr marL="3429000" indent="-228600" fontAlgn="base">
                        <a:lnSpc>
                          <a:spcPct val="75000"/>
                        </a:lnSpc>
                        <a:spcBef>
                          <a:spcPct val="30000"/>
                        </a:spcBef>
                        <a:spcAft>
                          <a:spcPct val="0"/>
                        </a:spcAft>
                        <a:buClr>
                          <a:schemeClr val="tx1"/>
                        </a:buClr>
                        <a:defRPr sz="1600">
                          <a:solidFill>
                            <a:schemeClr val="tx1"/>
                          </a:solidFill>
                          <a:latin typeface="Arial" charset="0"/>
                        </a:defRPr>
                      </a:lvl8pPr>
                      <a:lvl9pPr marL="3886200" indent="-228600" fontAlgn="base">
                        <a:lnSpc>
                          <a:spcPct val="75000"/>
                        </a:lnSpc>
                        <a:spcBef>
                          <a:spcPct val="30000"/>
                        </a:spcBef>
                        <a:spcAft>
                          <a:spcPct val="0"/>
                        </a:spcAft>
                        <a:buClr>
                          <a:schemeClr val="tx1"/>
                        </a:buClr>
                        <a:defRPr sz="1600">
                          <a:solidFill>
                            <a:schemeClr val="tx1"/>
                          </a:solidFill>
                          <a:latin typeface="Arial"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CA" altLang="en-US" sz="1400" b="0" i="0" u="none" strike="noStrike" cap="none" normalizeH="0" baseline="0" dirty="0">
                          <a:ln>
                            <a:noFill/>
                          </a:ln>
                          <a:solidFill>
                            <a:srgbClr val="FF0000"/>
                          </a:solidFill>
                          <a:effectLst/>
                          <a:latin typeface="Arial Black" pitchFamily="34" charset="0"/>
                          <a:cs typeface="Times New Roman" pitchFamily="18" charset="0"/>
                        </a:rPr>
                        <a:t>Doors (2 Exterior  &amp; 6 Interior)</a:t>
                      </a:r>
                      <a:endParaRPr kumimoji="1" lang="en-CA" altLang="en-US" sz="1400" b="0" i="0" u="none" strike="noStrike" cap="none" normalizeH="0" baseline="0" dirty="0">
                        <a:ln>
                          <a:noFill/>
                        </a:ln>
                        <a:solidFill>
                          <a:srgbClr val="FF0000"/>
                        </a:solidFill>
                        <a:effectLst/>
                        <a:latin typeface="Arial Black" pitchFamily="34" charset="0"/>
                      </a:endParaRPr>
                    </a:p>
                  </a:txBody>
                  <a:tcPr marL="68580" marR="68580" marT="45702" marB="45702" horzOverflow="overflow">
                    <a:lnL cap="flat">
                      <a:noFill/>
                    </a:lnL>
                    <a:lnR>
                      <a:noFill/>
                    </a:lnR>
                    <a:lnT>
                      <a:noFill/>
                    </a:lnT>
                    <a:lnB>
                      <a:noFill/>
                    </a:lnB>
                    <a:lnTlToBr>
                      <a:noFill/>
                    </a:lnTlToBr>
                    <a:lnBlToTr>
                      <a:noFill/>
                    </a:lnBlToTr>
                    <a:noFill/>
                  </a:tcPr>
                </a:tc>
                <a:tc>
                  <a:txBody>
                    <a:bodyPr/>
                    <a:lstStyle>
                      <a:lvl1pPr marL="342900" indent="-342900">
                        <a:spcBef>
                          <a:spcPct val="60000"/>
                        </a:spcBef>
                        <a:buClr>
                          <a:schemeClr val="tx1"/>
                        </a:buClr>
                        <a:defRPr sz="2600">
                          <a:solidFill>
                            <a:schemeClr val="tx1"/>
                          </a:solidFill>
                          <a:latin typeface="Arial" charset="0"/>
                        </a:defRPr>
                      </a:lvl1pPr>
                      <a:lvl2pPr marL="742950" indent="-285750">
                        <a:spcBef>
                          <a:spcPct val="40000"/>
                        </a:spcBef>
                        <a:buClr>
                          <a:schemeClr val="tx1"/>
                        </a:buClr>
                        <a:defRPr sz="2200">
                          <a:solidFill>
                            <a:schemeClr val="tx1"/>
                          </a:solidFill>
                          <a:latin typeface="Arial" charset="0"/>
                        </a:defRPr>
                      </a:lvl2pPr>
                      <a:lvl3pPr marL="1143000" indent="-228600">
                        <a:lnSpc>
                          <a:spcPct val="95000"/>
                        </a:lnSpc>
                        <a:spcBef>
                          <a:spcPct val="35000"/>
                        </a:spcBef>
                        <a:buClr>
                          <a:schemeClr val="tx1"/>
                        </a:buClr>
                        <a:defRPr sz="2000">
                          <a:solidFill>
                            <a:schemeClr val="tx1"/>
                          </a:solidFill>
                          <a:latin typeface="Arial" charset="0"/>
                        </a:defRPr>
                      </a:lvl3pPr>
                      <a:lvl4pPr marL="1600200" indent="-228600">
                        <a:lnSpc>
                          <a:spcPct val="75000"/>
                        </a:lnSpc>
                        <a:spcBef>
                          <a:spcPct val="30000"/>
                        </a:spcBef>
                        <a:buClr>
                          <a:schemeClr val="tx1"/>
                        </a:buClr>
                        <a:defRPr>
                          <a:solidFill>
                            <a:schemeClr val="tx1"/>
                          </a:solidFill>
                          <a:latin typeface="Arial" charset="0"/>
                        </a:defRPr>
                      </a:lvl4pPr>
                      <a:lvl5pPr marL="2057400" indent="-228600">
                        <a:lnSpc>
                          <a:spcPct val="75000"/>
                        </a:lnSpc>
                        <a:spcBef>
                          <a:spcPct val="30000"/>
                        </a:spcBef>
                        <a:buClr>
                          <a:schemeClr val="tx1"/>
                        </a:buClr>
                        <a:defRPr sz="1600">
                          <a:solidFill>
                            <a:schemeClr val="tx1"/>
                          </a:solidFill>
                          <a:latin typeface="Arial" charset="0"/>
                        </a:defRPr>
                      </a:lvl5pPr>
                      <a:lvl6pPr marL="2514600" indent="-228600" fontAlgn="base">
                        <a:lnSpc>
                          <a:spcPct val="75000"/>
                        </a:lnSpc>
                        <a:spcBef>
                          <a:spcPct val="30000"/>
                        </a:spcBef>
                        <a:spcAft>
                          <a:spcPct val="0"/>
                        </a:spcAft>
                        <a:buClr>
                          <a:schemeClr val="tx1"/>
                        </a:buClr>
                        <a:defRPr sz="1600">
                          <a:solidFill>
                            <a:schemeClr val="tx1"/>
                          </a:solidFill>
                          <a:latin typeface="Arial" charset="0"/>
                        </a:defRPr>
                      </a:lvl6pPr>
                      <a:lvl7pPr marL="2971800" indent="-228600" fontAlgn="base">
                        <a:lnSpc>
                          <a:spcPct val="75000"/>
                        </a:lnSpc>
                        <a:spcBef>
                          <a:spcPct val="30000"/>
                        </a:spcBef>
                        <a:spcAft>
                          <a:spcPct val="0"/>
                        </a:spcAft>
                        <a:buClr>
                          <a:schemeClr val="tx1"/>
                        </a:buClr>
                        <a:defRPr sz="1600">
                          <a:solidFill>
                            <a:schemeClr val="tx1"/>
                          </a:solidFill>
                          <a:latin typeface="Arial" charset="0"/>
                        </a:defRPr>
                      </a:lvl7pPr>
                      <a:lvl8pPr marL="3429000" indent="-228600" fontAlgn="base">
                        <a:lnSpc>
                          <a:spcPct val="75000"/>
                        </a:lnSpc>
                        <a:spcBef>
                          <a:spcPct val="30000"/>
                        </a:spcBef>
                        <a:spcAft>
                          <a:spcPct val="0"/>
                        </a:spcAft>
                        <a:buClr>
                          <a:schemeClr val="tx1"/>
                        </a:buClr>
                        <a:defRPr sz="1600">
                          <a:solidFill>
                            <a:schemeClr val="tx1"/>
                          </a:solidFill>
                          <a:latin typeface="Arial" charset="0"/>
                        </a:defRPr>
                      </a:lvl8pPr>
                      <a:lvl9pPr marL="3886200" indent="-228600" fontAlgn="base">
                        <a:lnSpc>
                          <a:spcPct val="75000"/>
                        </a:lnSpc>
                        <a:spcBef>
                          <a:spcPct val="30000"/>
                        </a:spcBef>
                        <a:spcAft>
                          <a:spcPct val="0"/>
                        </a:spcAft>
                        <a:buClr>
                          <a:schemeClr val="tx1"/>
                        </a:buClr>
                        <a:defRPr sz="1600">
                          <a:solidFill>
                            <a:schemeClr val="tx1"/>
                          </a:solidFill>
                          <a:latin typeface="Arial"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1" lang="en-CA" altLang="en-US" sz="1400" b="0" i="0" u="none" strike="noStrike" cap="none" normalizeH="0" baseline="0">
                          <a:ln>
                            <a:noFill/>
                          </a:ln>
                          <a:solidFill>
                            <a:srgbClr val="FF0000"/>
                          </a:solidFill>
                          <a:effectLst/>
                          <a:latin typeface="Arial Black" pitchFamily="34" charset="0"/>
                          <a:cs typeface="Times New Roman" pitchFamily="18" charset="0"/>
                        </a:rPr>
                        <a:t>2500.00</a:t>
                      </a:r>
                      <a:endParaRPr kumimoji="1" lang="en-CA" altLang="en-US" sz="1400" b="0" i="0" u="none" strike="noStrike" cap="none" normalizeH="0" baseline="0">
                        <a:ln>
                          <a:noFill/>
                        </a:ln>
                        <a:solidFill>
                          <a:srgbClr val="FF0000"/>
                        </a:solidFill>
                        <a:effectLst/>
                        <a:latin typeface="Arial Black" pitchFamily="34" charset="0"/>
                      </a:endParaRPr>
                    </a:p>
                  </a:txBody>
                  <a:tcPr marL="68580" marR="68580" marT="45702" marB="45702"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5"/>
                  </a:ext>
                </a:extLst>
              </a:tr>
              <a:tr h="304758">
                <a:tc>
                  <a:txBody>
                    <a:bodyPr/>
                    <a:lstStyle>
                      <a:lvl1pPr marL="342900" indent="-342900">
                        <a:spcBef>
                          <a:spcPct val="60000"/>
                        </a:spcBef>
                        <a:buClr>
                          <a:schemeClr val="tx1"/>
                        </a:buClr>
                        <a:defRPr sz="2600">
                          <a:solidFill>
                            <a:schemeClr val="tx1"/>
                          </a:solidFill>
                          <a:latin typeface="Arial" charset="0"/>
                        </a:defRPr>
                      </a:lvl1pPr>
                      <a:lvl2pPr marL="742950" indent="-285750">
                        <a:spcBef>
                          <a:spcPct val="40000"/>
                        </a:spcBef>
                        <a:buClr>
                          <a:schemeClr val="tx1"/>
                        </a:buClr>
                        <a:defRPr sz="2200">
                          <a:solidFill>
                            <a:schemeClr val="tx1"/>
                          </a:solidFill>
                          <a:latin typeface="Arial" charset="0"/>
                        </a:defRPr>
                      </a:lvl2pPr>
                      <a:lvl3pPr marL="1143000" indent="-228600">
                        <a:lnSpc>
                          <a:spcPct val="95000"/>
                        </a:lnSpc>
                        <a:spcBef>
                          <a:spcPct val="35000"/>
                        </a:spcBef>
                        <a:buClr>
                          <a:schemeClr val="tx1"/>
                        </a:buClr>
                        <a:defRPr sz="2000">
                          <a:solidFill>
                            <a:schemeClr val="tx1"/>
                          </a:solidFill>
                          <a:latin typeface="Arial" charset="0"/>
                        </a:defRPr>
                      </a:lvl3pPr>
                      <a:lvl4pPr marL="1600200" indent="-228600">
                        <a:lnSpc>
                          <a:spcPct val="75000"/>
                        </a:lnSpc>
                        <a:spcBef>
                          <a:spcPct val="30000"/>
                        </a:spcBef>
                        <a:buClr>
                          <a:schemeClr val="tx1"/>
                        </a:buClr>
                        <a:defRPr>
                          <a:solidFill>
                            <a:schemeClr val="tx1"/>
                          </a:solidFill>
                          <a:latin typeface="Arial" charset="0"/>
                        </a:defRPr>
                      </a:lvl4pPr>
                      <a:lvl5pPr marL="2057400" indent="-228600">
                        <a:lnSpc>
                          <a:spcPct val="75000"/>
                        </a:lnSpc>
                        <a:spcBef>
                          <a:spcPct val="30000"/>
                        </a:spcBef>
                        <a:buClr>
                          <a:schemeClr val="tx1"/>
                        </a:buClr>
                        <a:defRPr sz="1600">
                          <a:solidFill>
                            <a:schemeClr val="tx1"/>
                          </a:solidFill>
                          <a:latin typeface="Arial" charset="0"/>
                        </a:defRPr>
                      </a:lvl5pPr>
                      <a:lvl6pPr marL="2514600" indent="-228600" fontAlgn="base">
                        <a:lnSpc>
                          <a:spcPct val="75000"/>
                        </a:lnSpc>
                        <a:spcBef>
                          <a:spcPct val="30000"/>
                        </a:spcBef>
                        <a:spcAft>
                          <a:spcPct val="0"/>
                        </a:spcAft>
                        <a:buClr>
                          <a:schemeClr val="tx1"/>
                        </a:buClr>
                        <a:defRPr sz="1600">
                          <a:solidFill>
                            <a:schemeClr val="tx1"/>
                          </a:solidFill>
                          <a:latin typeface="Arial" charset="0"/>
                        </a:defRPr>
                      </a:lvl6pPr>
                      <a:lvl7pPr marL="2971800" indent="-228600" fontAlgn="base">
                        <a:lnSpc>
                          <a:spcPct val="75000"/>
                        </a:lnSpc>
                        <a:spcBef>
                          <a:spcPct val="30000"/>
                        </a:spcBef>
                        <a:spcAft>
                          <a:spcPct val="0"/>
                        </a:spcAft>
                        <a:buClr>
                          <a:schemeClr val="tx1"/>
                        </a:buClr>
                        <a:defRPr sz="1600">
                          <a:solidFill>
                            <a:schemeClr val="tx1"/>
                          </a:solidFill>
                          <a:latin typeface="Arial" charset="0"/>
                        </a:defRPr>
                      </a:lvl7pPr>
                      <a:lvl8pPr marL="3429000" indent="-228600" fontAlgn="base">
                        <a:lnSpc>
                          <a:spcPct val="75000"/>
                        </a:lnSpc>
                        <a:spcBef>
                          <a:spcPct val="30000"/>
                        </a:spcBef>
                        <a:spcAft>
                          <a:spcPct val="0"/>
                        </a:spcAft>
                        <a:buClr>
                          <a:schemeClr val="tx1"/>
                        </a:buClr>
                        <a:defRPr sz="1600">
                          <a:solidFill>
                            <a:schemeClr val="tx1"/>
                          </a:solidFill>
                          <a:latin typeface="Arial" charset="0"/>
                        </a:defRPr>
                      </a:lvl8pPr>
                      <a:lvl9pPr marL="3886200" indent="-228600" fontAlgn="base">
                        <a:lnSpc>
                          <a:spcPct val="75000"/>
                        </a:lnSpc>
                        <a:spcBef>
                          <a:spcPct val="30000"/>
                        </a:spcBef>
                        <a:spcAft>
                          <a:spcPct val="0"/>
                        </a:spcAft>
                        <a:buClr>
                          <a:schemeClr val="tx1"/>
                        </a:buClr>
                        <a:defRPr sz="1600">
                          <a:solidFill>
                            <a:schemeClr val="tx1"/>
                          </a:solidFill>
                          <a:latin typeface="Arial"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CA" altLang="en-US" sz="1400" b="0" i="0" u="none" strike="noStrike" cap="none" normalizeH="0" baseline="0">
                          <a:ln>
                            <a:noFill/>
                          </a:ln>
                          <a:solidFill>
                            <a:srgbClr val="FF0000"/>
                          </a:solidFill>
                          <a:effectLst/>
                          <a:latin typeface="Arial Black" pitchFamily="34" charset="0"/>
                          <a:cs typeface="Times New Roman" pitchFamily="18" charset="0"/>
                        </a:rPr>
                        <a:t>Insulation and Poly</a:t>
                      </a:r>
                      <a:endParaRPr kumimoji="1" lang="en-CA" altLang="en-US" sz="1400" b="0" i="0" u="none" strike="noStrike" cap="none" normalizeH="0" baseline="0">
                        <a:ln>
                          <a:noFill/>
                        </a:ln>
                        <a:solidFill>
                          <a:srgbClr val="FF0000"/>
                        </a:solidFill>
                        <a:effectLst/>
                        <a:latin typeface="Arial Black" pitchFamily="34" charset="0"/>
                      </a:endParaRPr>
                    </a:p>
                  </a:txBody>
                  <a:tcPr marL="68580" marR="68580" marT="45702" marB="45702" horzOverflow="overflow">
                    <a:lnL cap="flat">
                      <a:noFill/>
                    </a:lnL>
                    <a:lnR>
                      <a:noFill/>
                    </a:lnR>
                    <a:lnT>
                      <a:noFill/>
                    </a:lnT>
                    <a:lnB>
                      <a:noFill/>
                    </a:lnB>
                    <a:lnTlToBr>
                      <a:noFill/>
                    </a:lnTlToBr>
                    <a:lnBlToTr>
                      <a:noFill/>
                    </a:lnBlToTr>
                    <a:noFill/>
                  </a:tcPr>
                </a:tc>
                <a:tc>
                  <a:txBody>
                    <a:bodyPr/>
                    <a:lstStyle>
                      <a:lvl1pPr marL="342900" indent="-342900">
                        <a:spcBef>
                          <a:spcPct val="60000"/>
                        </a:spcBef>
                        <a:buClr>
                          <a:schemeClr val="tx1"/>
                        </a:buClr>
                        <a:defRPr sz="2600">
                          <a:solidFill>
                            <a:schemeClr val="tx1"/>
                          </a:solidFill>
                          <a:latin typeface="Arial" charset="0"/>
                        </a:defRPr>
                      </a:lvl1pPr>
                      <a:lvl2pPr marL="742950" indent="-285750">
                        <a:spcBef>
                          <a:spcPct val="40000"/>
                        </a:spcBef>
                        <a:buClr>
                          <a:schemeClr val="tx1"/>
                        </a:buClr>
                        <a:defRPr sz="2200">
                          <a:solidFill>
                            <a:schemeClr val="tx1"/>
                          </a:solidFill>
                          <a:latin typeface="Arial" charset="0"/>
                        </a:defRPr>
                      </a:lvl2pPr>
                      <a:lvl3pPr marL="1143000" indent="-228600">
                        <a:lnSpc>
                          <a:spcPct val="95000"/>
                        </a:lnSpc>
                        <a:spcBef>
                          <a:spcPct val="35000"/>
                        </a:spcBef>
                        <a:buClr>
                          <a:schemeClr val="tx1"/>
                        </a:buClr>
                        <a:defRPr sz="2000">
                          <a:solidFill>
                            <a:schemeClr val="tx1"/>
                          </a:solidFill>
                          <a:latin typeface="Arial" charset="0"/>
                        </a:defRPr>
                      </a:lvl3pPr>
                      <a:lvl4pPr marL="1600200" indent="-228600">
                        <a:lnSpc>
                          <a:spcPct val="75000"/>
                        </a:lnSpc>
                        <a:spcBef>
                          <a:spcPct val="30000"/>
                        </a:spcBef>
                        <a:buClr>
                          <a:schemeClr val="tx1"/>
                        </a:buClr>
                        <a:defRPr>
                          <a:solidFill>
                            <a:schemeClr val="tx1"/>
                          </a:solidFill>
                          <a:latin typeface="Arial" charset="0"/>
                        </a:defRPr>
                      </a:lvl4pPr>
                      <a:lvl5pPr marL="2057400" indent="-228600">
                        <a:lnSpc>
                          <a:spcPct val="75000"/>
                        </a:lnSpc>
                        <a:spcBef>
                          <a:spcPct val="30000"/>
                        </a:spcBef>
                        <a:buClr>
                          <a:schemeClr val="tx1"/>
                        </a:buClr>
                        <a:defRPr sz="1600">
                          <a:solidFill>
                            <a:schemeClr val="tx1"/>
                          </a:solidFill>
                          <a:latin typeface="Arial" charset="0"/>
                        </a:defRPr>
                      </a:lvl5pPr>
                      <a:lvl6pPr marL="2514600" indent="-228600" fontAlgn="base">
                        <a:lnSpc>
                          <a:spcPct val="75000"/>
                        </a:lnSpc>
                        <a:spcBef>
                          <a:spcPct val="30000"/>
                        </a:spcBef>
                        <a:spcAft>
                          <a:spcPct val="0"/>
                        </a:spcAft>
                        <a:buClr>
                          <a:schemeClr val="tx1"/>
                        </a:buClr>
                        <a:defRPr sz="1600">
                          <a:solidFill>
                            <a:schemeClr val="tx1"/>
                          </a:solidFill>
                          <a:latin typeface="Arial" charset="0"/>
                        </a:defRPr>
                      </a:lvl6pPr>
                      <a:lvl7pPr marL="2971800" indent="-228600" fontAlgn="base">
                        <a:lnSpc>
                          <a:spcPct val="75000"/>
                        </a:lnSpc>
                        <a:spcBef>
                          <a:spcPct val="30000"/>
                        </a:spcBef>
                        <a:spcAft>
                          <a:spcPct val="0"/>
                        </a:spcAft>
                        <a:buClr>
                          <a:schemeClr val="tx1"/>
                        </a:buClr>
                        <a:defRPr sz="1600">
                          <a:solidFill>
                            <a:schemeClr val="tx1"/>
                          </a:solidFill>
                          <a:latin typeface="Arial" charset="0"/>
                        </a:defRPr>
                      </a:lvl7pPr>
                      <a:lvl8pPr marL="3429000" indent="-228600" fontAlgn="base">
                        <a:lnSpc>
                          <a:spcPct val="75000"/>
                        </a:lnSpc>
                        <a:spcBef>
                          <a:spcPct val="30000"/>
                        </a:spcBef>
                        <a:spcAft>
                          <a:spcPct val="0"/>
                        </a:spcAft>
                        <a:buClr>
                          <a:schemeClr val="tx1"/>
                        </a:buClr>
                        <a:defRPr sz="1600">
                          <a:solidFill>
                            <a:schemeClr val="tx1"/>
                          </a:solidFill>
                          <a:latin typeface="Arial" charset="0"/>
                        </a:defRPr>
                      </a:lvl8pPr>
                      <a:lvl9pPr marL="3886200" indent="-228600" fontAlgn="base">
                        <a:lnSpc>
                          <a:spcPct val="75000"/>
                        </a:lnSpc>
                        <a:spcBef>
                          <a:spcPct val="30000"/>
                        </a:spcBef>
                        <a:spcAft>
                          <a:spcPct val="0"/>
                        </a:spcAft>
                        <a:buClr>
                          <a:schemeClr val="tx1"/>
                        </a:buClr>
                        <a:defRPr sz="1600">
                          <a:solidFill>
                            <a:schemeClr val="tx1"/>
                          </a:solidFill>
                          <a:latin typeface="Arial"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1" lang="en-CA" altLang="en-US" sz="1400" b="0" i="0" u="none" strike="noStrike" cap="none" normalizeH="0" baseline="0">
                          <a:ln>
                            <a:noFill/>
                          </a:ln>
                          <a:solidFill>
                            <a:srgbClr val="FF0000"/>
                          </a:solidFill>
                          <a:effectLst/>
                          <a:latin typeface="Arial Black" pitchFamily="34" charset="0"/>
                          <a:cs typeface="Times New Roman" pitchFamily="18" charset="0"/>
                        </a:rPr>
                        <a:t>2000.00</a:t>
                      </a:r>
                      <a:endParaRPr kumimoji="1" lang="en-CA" altLang="en-US" sz="1400" b="0" i="0" u="none" strike="noStrike" cap="none" normalizeH="0" baseline="0">
                        <a:ln>
                          <a:noFill/>
                        </a:ln>
                        <a:solidFill>
                          <a:srgbClr val="FF0000"/>
                        </a:solidFill>
                        <a:effectLst/>
                        <a:latin typeface="Arial Black" pitchFamily="34" charset="0"/>
                      </a:endParaRPr>
                    </a:p>
                  </a:txBody>
                  <a:tcPr marL="68580" marR="68580" marT="45702" marB="45702"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6"/>
                  </a:ext>
                </a:extLst>
              </a:tr>
              <a:tr h="304758">
                <a:tc>
                  <a:txBody>
                    <a:bodyPr/>
                    <a:lstStyle>
                      <a:lvl1pPr marL="342900" indent="-342900">
                        <a:spcBef>
                          <a:spcPct val="60000"/>
                        </a:spcBef>
                        <a:buClr>
                          <a:schemeClr val="tx1"/>
                        </a:buClr>
                        <a:defRPr sz="2600">
                          <a:solidFill>
                            <a:schemeClr val="tx1"/>
                          </a:solidFill>
                          <a:latin typeface="Arial" charset="0"/>
                        </a:defRPr>
                      </a:lvl1pPr>
                      <a:lvl2pPr marL="742950" indent="-285750">
                        <a:spcBef>
                          <a:spcPct val="40000"/>
                        </a:spcBef>
                        <a:buClr>
                          <a:schemeClr val="tx1"/>
                        </a:buClr>
                        <a:defRPr sz="2200">
                          <a:solidFill>
                            <a:schemeClr val="tx1"/>
                          </a:solidFill>
                          <a:latin typeface="Arial" charset="0"/>
                        </a:defRPr>
                      </a:lvl2pPr>
                      <a:lvl3pPr marL="1143000" indent="-228600">
                        <a:lnSpc>
                          <a:spcPct val="95000"/>
                        </a:lnSpc>
                        <a:spcBef>
                          <a:spcPct val="35000"/>
                        </a:spcBef>
                        <a:buClr>
                          <a:schemeClr val="tx1"/>
                        </a:buClr>
                        <a:defRPr sz="2000">
                          <a:solidFill>
                            <a:schemeClr val="tx1"/>
                          </a:solidFill>
                          <a:latin typeface="Arial" charset="0"/>
                        </a:defRPr>
                      </a:lvl3pPr>
                      <a:lvl4pPr marL="1600200" indent="-228600">
                        <a:lnSpc>
                          <a:spcPct val="75000"/>
                        </a:lnSpc>
                        <a:spcBef>
                          <a:spcPct val="30000"/>
                        </a:spcBef>
                        <a:buClr>
                          <a:schemeClr val="tx1"/>
                        </a:buClr>
                        <a:defRPr>
                          <a:solidFill>
                            <a:schemeClr val="tx1"/>
                          </a:solidFill>
                          <a:latin typeface="Arial" charset="0"/>
                        </a:defRPr>
                      </a:lvl4pPr>
                      <a:lvl5pPr marL="2057400" indent="-228600">
                        <a:lnSpc>
                          <a:spcPct val="75000"/>
                        </a:lnSpc>
                        <a:spcBef>
                          <a:spcPct val="30000"/>
                        </a:spcBef>
                        <a:buClr>
                          <a:schemeClr val="tx1"/>
                        </a:buClr>
                        <a:defRPr sz="1600">
                          <a:solidFill>
                            <a:schemeClr val="tx1"/>
                          </a:solidFill>
                          <a:latin typeface="Arial" charset="0"/>
                        </a:defRPr>
                      </a:lvl5pPr>
                      <a:lvl6pPr marL="2514600" indent="-228600" fontAlgn="base">
                        <a:lnSpc>
                          <a:spcPct val="75000"/>
                        </a:lnSpc>
                        <a:spcBef>
                          <a:spcPct val="30000"/>
                        </a:spcBef>
                        <a:spcAft>
                          <a:spcPct val="0"/>
                        </a:spcAft>
                        <a:buClr>
                          <a:schemeClr val="tx1"/>
                        </a:buClr>
                        <a:defRPr sz="1600">
                          <a:solidFill>
                            <a:schemeClr val="tx1"/>
                          </a:solidFill>
                          <a:latin typeface="Arial" charset="0"/>
                        </a:defRPr>
                      </a:lvl6pPr>
                      <a:lvl7pPr marL="2971800" indent="-228600" fontAlgn="base">
                        <a:lnSpc>
                          <a:spcPct val="75000"/>
                        </a:lnSpc>
                        <a:spcBef>
                          <a:spcPct val="30000"/>
                        </a:spcBef>
                        <a:spcAft>
                          <a:spcPct val="0"/>
                        </a:spcAft>
                        <a:buClr>
                          <a:schemeClr val="tx1"/>
                        </a:buClr>
                        <a:defRPr sz="1600">
                          <a:solidFill>
                            <a:schemeClr val="tx1"/>
                          </a:solidFill>
                          <a:latin typeface="Arial" charset="0"/>
                        </a:defRPr>
                      </a:lvl7pPr>
                      <a:lvl8pPr marL="3429000" indent="-228600" fontAlgn="base">
                        <a:lnSpc>
                          <a:spcPct val="75000"/>
                        </a:lnSpc>
                        <a:spcBef>
                          <a:spcPct val="30000"/>
                        </a:spcBef>
                        <a:spcAft>
                          <a:spcPct val="0"/>
                        </a:spcAft>
                        <a:buClr>
                          <a:schemeClr val="tx1"/>
                        </a:buClr>
                        <a:defRPr sz="1600">
                          <a:solidFill>
                            <a:schemeClr val="tx1"/>
                          </a:solidFill>
                          <a:latin typeface="Arial" charset="0"/>
                        </a:defRPr>
                      </a:lvl8pPr>
                      <a:lvl9pPr marL="3886200" indent="-228600" fontAlgn="base">
                        <a:lnSpc>
                          <a:spcPct val="75000"/>
                        </a:lnSpc>
                        <a:spcBef>
                          <a:spcPct val="30000"/>
                        </a:spcBef>
                        <a:spcAft>
                          <a:spcPct val="0"/>
                        </a:spcAft>
                        <a:buClr>
                          <a:schemeClr val="tx1"/>
                        </a:buClr>
                        <a:defRPr sz="1600">
                          <a:solidFill>
                            <a:schemeClr val="tx1"/>
                          </a:solidFill>
                          <a:latin typeface="Arial"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CA" altLang="en-US" sz="1400" b="0" i="0" u="none" strike="noStrike" cap="none" normalizeH="0" baseline="0">
                          <a:ln>
                            <a:noFill/>
                          </a:ln>
                          <a:solidFill>
                            <a:srgbClr val="FF0000"/>
                          </a:solidFill>
                          <a:effectLst/>
                          <a:latin typeface="Arial Black" pitchFamily="34" charset="0"/>
                          <a:cs typeface="Times New Roman" pitchFamily="18" charset="0"/>
                        </a:rPr>
                        <a:t>Drywall, Mud, Primer, Paint</a:t>
                      </a:r>
                      <a:endParaRPr kumimoji="1" lang="en-CA" altLang="en-US" sz="1400" b="0" i="0" u="none" strike="noStrike" cap="none" normalizeH="0" baseline="0">
                        <a:ln>
                          <a:noFill/>
                        </a:ln>
                        <a:solidFill>
                          <a:srgbClr val="FF0000"/>
                        </a:solidFill>
                        <a:effectLst/>
                        <a:latin typeface="Arial Black" pitchFamily="34" charset="0"/>
                      </a:endParaRPr>
                    </a:p>
                  </a:txBody>
                  <a:tcPr marL="68580" marR="68580" marT="45702" marB="45702" horzOverflow="overflow">
                    <a:lnL cap="flat">
                      <a:noFill/>
                    </a:lnL>
                    <a:lnR>
                      <a:noFill/>
                    </a:lnR>
                    <a:lnT>
                      <a:noFill/>
                    </a:lnT>
                    <a:lnB>
                      <a:noFill/>
                    </a:lnB>
                    <a:lnTlToBr>
                      <a:noFill/>
                    </a:lnTlToBr>
                    <a:lnBlToTr>
                      <a:noFill/>
                    </a:lnBlToTr>
                    <a:noFill/>
                  </a:tcPr>
                </a:tc>
                <a:tc>
                  <a:txBody>
                    <a:bodyPr/>
                    <a:lstStyle>
                      <a:lvl1pPr marL="342900" indent="-342900">
                        <a:spcBef>
                          <a:spcPct val="60000"/>
                        </a:spcBef>
                        <a:buClr>
                          <a:schemeClr val="tx1"/>
                        </a:buClr>
                        <a:defRPr sz="2600">
                          <a:solidFill>
                            <a:schemeClr val="tx1"/>
                          </a:solidFill>
                          <a:latin typeface="Arial" charset="0"/>
                        </a:defRPr>
                      </a:lvl1pPr>
                      <a:lvl2pPr marL="742950" indent="-285750">
                        <a:spcBef>
                          <a:spcPct val="40000"/>
                        </a:spcBef>
                        <a:buClr>
                          <a:schemeClr val="tx1"/>
                        </a:buClr>
                        <a:defRPr sz="2200">
                          <a:solidFill>
                            <a:schemeClr val="tx1"/>
                          </a:solidFill>
                          <a:latin typeface="Arial" charset="0"/>
                        </a:defRPr>
                      </a:lvl2pPr>
                      <a:lvl3pPr marL="1143000" indent="-228600">
                        <a:lnSpc>
                          <a:spcPct val="95000"/>
                        </a:lnSpc>
                        <a:spcBef>
                          <a:spcPct val="35000"/>
                        </a:spcBef>
                        <a:buClr>
                          <a:schemeClr val="tx1"/>
                        </a:buClr>
                        <a:defRPr sz="2000">
                          <a:solidFill>
                            <a:schemeClr val="tx1"/>
                          </a:solidFill>
                          <a:latin typeface="Arial" charset="0"/>
                        </a:defRPr>
                      </a:lvl3pPr>
                      <a:lvl4pPr marL="1600200" indent="-228600">
                        <a:lnSpc>
                          <a:spcPct val="75000"/>
                        </a:lnSpc>
                        <a:spcBef>
                          <a:spcPct val="30000"/>
                        </a:spcBef>
                        <a:buClr>
                          <a:schemeClr val="tx1"/>
                        </a:buClr>
                        <a:defRPr>
                          <a:solidFill>
                            <a:schemeClr val="tx1"/>
                          </a:solidFill>
                          <a:latin typeface="Arial" charset="0"/>
                        </a:defRPr>
                      </a:lvl4pPr>
                      <a:lvl5pPr marL="2057400" indent="-228600">
                        <a:lnSpc>
                          <a:spcPct val="75000"/>
                        </a:lnSpc>
                        <a:spcBef>
                          <a:spcPct val="30000"/>
                        </a:spcBef>
                        <a:buClr>
                          <a:schemeClr val="tx1"/>
                        </a:buClr>
                        <a:defRPr sz="1600">
                          <a:solidFill>
                            <a:schemeClr val="tx1"/>
                          </a:solidFill>
                          <a:latin typeface="Arial" charset="0"/>
                        </a:defRPr>
                      </a:lvl5pPr>
                      <a:lvl6pPr marL="2514600" indent="-228600" fontAlgn="base">
                        <a:lnSpc>
                          <a:spcPct val="75000"/>
                        </a:lnSpc>
                        <a:spcBef>
                          <a:spcPct val="30000"/>
                        </a:spcBef>
                        <a:spcAft>
                          <a:spcPct val="0"/>
                        </a:spcAft>
                        <a:buClr>
                          <a:schemeClr val="tx1"/>
                        </a:buClr>
                        <a:defRPr sz="1600">
                          <a:solidFill>
                            <a:schemeClr val="tx1"/>
                          </a:solidFill>
                          <a:latin typeface="Arial" charset="0"/>
                        </a:defRPr>
                      </a:lvl6pPr>
                      <a:lvl7pPr marL="2971800" indent="-228600" fontAlgn="base">
                        <a:lnSpc>
                          <a:spcPct val="75000"/>
                        </a:lnSpc>
                        <a:spcBef>
                          <a:spcPct val="30000"/>
                        </a:spcBef>
                        <a:spcAft>
                          <a:spcPct val="0"/>
                        </a:spcAft>
                        <a:buClr>
                          <a:schemeClr val="tx1"/>
                        </a:buClr>
                        <a:defRPr sz="1600">
                          <a:solidFill>
                            <a:schemeClr val="tx1"/>
                          </a:solidFill>
                          <a:latin typeface="Arial" charset="0"/>
                        </a:defRPr>
                      </a:lvl7pPr>
                      <a:lvl8pPr marL="3429000" indent="-228600" fontAlgn="base">
                        <a:lnSpc>
                          <a:spcPct val="75000"/>
                        </a:lnSpc>
                        <a:spcBef>
                          <a:spcPct val="30000"/>
                        </a:spcBef>
                        <a:spcAft>
                          <a:spcPct val="0"/>
                        </a:spcAft>
                        <a:buClr>
                          <a:schemeClr val="tx1"/>
                        </a:buClr>
                        <a:defRPr sz="1600">
                          <a:solidFill>
                            <a:schemeClr val="tx1"/>
                          </a:solidFill>
                          <a:latin typeface="Arial" charset="0"/>
                        </a:defRPr>
                      </a:lvl8pPr>
                      <a:lvl9pPr marL="3886200" indent="-228600" fontAlgn="base">
                        <a:lnSpc>
                          <a:spcPct val="75000"/>
                        </a:lnSpc>
                        <a:spcBef>
                          <a:spcPct val="30000"/>
                        </a:spcBef>
                        <a:spcAft>
                          <a:spcPct val="0"/>
                        </a:spcAft>
                        <a:buClr>
                          <a:schemeClr val="tx1"/>
                        </a:buClr>
                        <a:defRPr sz="1600">
                          <a:solidFill>
                            <a:schemeClr val="tx1"/>
                          </a:solidFill>
                          <a:latin typeface="Arial"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1" lang="en-CA" altLang="en-US" sz="1400" b="0" i="0" u="none" strike="noStrike" cap="none" normalizeH="0" baseline="0">
                          <a:ln>
                            <a:noFill/>
                          </a:ln>
                          <a:solidFill>
                            <a:srgbClr val="FF0000"/>
                          </a:solidFill>
                          <a:effectLst/>
                          <a:latin typeface="Arial Black" pitchFamily="34" charset="0"/>
                          <a:cs typeface="Times New Roman" pitchFamily="18" charset="0"/>
                        </a:rPr>
                        <a:t>2000.00</a:t>
                      </a:r>
                      <a:endParaRPr kumimoji="1" lang="en-CA" altLang="en-US" sz="1400" b="0" i="0" u="none" strike="noStrike" cap="none" normalizeH="0" baseline="0">
                        <a:ln>
                          <a:noFill/>
                        </a:ln>
                        <a:solidFill>
                          <a:srgbClr val="FF0000"/>
                        </a:solidFill>
                        <a:effectLst/>
                        <a:latin typeface="Arial Black" pitchFamily="34" charset="0"/>
                      </a:endParaRPr>
                    </a:p>
                  </a:txBody>
                  <a:tcPr marL="68580" marR="68580" marT="45702" marB="45702"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7"/>
                  </a:ext>
                </a:extLst>
              </a:tr>
              <a:tr h="304758">
                <a:tc>
                  <a:txBody>
                    <a:bodyPr/>
                    <a:lstStyle>
                      <a:lvl1pPr marL="342900" indent="-342900">
                        <a:spcBef>
                          <a:spcPct val="60000"/>
                        </a:spcBef>
                        <a:buClr>
                          <a:schemeClr val="tx1"/>
                        </a:buClr>
                        <a:defRPr sz="2600">
                          <a:solidFill>
                            <a:schemeClr val="tx1"/>
                          </a:solidFill>
                          <a:latin typeface="Arial" charset="0"/>
                        </a:defRPr>
                      </a:lvl1pPr>
                      <a:lvl2pPr marL="742950" indent="-285750">
                        <a:spcBef>
                          <a:spcPct val="40000"/>
                        </a:spcBef>
                        <a:buClr>
                          <a:schemeClr val="tx1"/>
                        </a:buClr>
                        <a:defRPr sz="2200">
                          <a:solidFill>
                            <a:schemeClr val="tx1"/>
                          </a:solidFill>
                          <a:latin typeface="Arial" charset="0"/>
                        </a:defRPr>
                      </a:lvl2pPr>
                      <a:lvl3pPr marL="1143000" indent="-228600">
                        <a:lnSpc>
                          <a:spcPct val="95000"/>
                        </a:lnSpc>
                        <a:spcBef>
                          <a:spcPct val="35000"/>
                        </a:spcBef>
                        <a:buClr>
                          <a:schemeClr val="tx1"/>
                        </a:buClr>
                        <a:defRPr sz="2000">
                          <a:solidFill>
                            <a:schemeClr val="tx1"/>
                          </a:solidFill>
                          <a:latin typeface="Arial" charset="0"/>
                        </a:defRPr>
                      </a:lvl3pPr>
                      <a:lvl4pPr marL="1600200" indent="-228600">
                        <a:lnSpc>
                          <a:spcPct val="75000"/>
                        </a:lnSpc>
                        <a:spcBef>
                          <a:spcPct val="30000"/>
                        </a:spcBef>
                        <a:buClr>
                          <a:schemeClr val="tx1"/>
                        </a:buClr>
                        <a:defRPr>
                          <a:solidFill>
                            <a:schemeClr val="tx1"/>
                          </a:solidFill>
                          <a:latin typeface="Arial" charset="0"/>
                        </a:defRPr>
                      </a:lvl4pPr>
                      <a:lvl5pPr marL="2057400" indent="-228600">
                        <a:lnSpc>
                          <a:spcPct val="75000"/>
                        </a:lnSpc>
                        <a:spcBef>
                          <a:spcPct val="30000"/>
                        </a:spcBef>
                        <a:buClr>
                          <a:schemeClr val="tx1"/>
                        </a:buClr>
                        <a:defRPr sz="1600">
                          <a:solidFill>
                            <a:schemeClr val="tx1"/>
                          </a:solidFill>
                          <a:latin typeface="Arial" charset="0"/>
                        </a:defRPr>
                      </a:lvl5pPr>
                      <a:lvl6pPr marL="2514600" indent="-228600" fontAlgn="base">
                        <a:lnSpc>
                          <a:spcPct val="75000"/>
                        </a:lnSpc>
                        <a:spcBef>
                          <a:spcPct val="30000"/>
                        </a:spcBef>
                        <a:spcAft>
                          <a:spcPct val="0"/>
                        </a:spcAft>
                        <a:buClr>
                          <a:schemeClr val="tx1"/>
                        </a:buClr>
                        <a:defRPr sz="1600">
                          <a:solidFill>
                            <a:schemeClr val="tx1"/>
                          </a:solidFill>
                          <a:latin typeface="Arial" charset="0"/>
                        </a:defRPr>
                      </a:lvl6pPr>
                      <a:lvl7pPr marL="2971800" indent="-228600" fontAlgn="base">
                        <a:lnSpc>
                          <a:spcPct val="75000"/>
                        </a:lnSpc>
                        <a:spcBef>
                          <a:spcPct val="30000"/>
                        </a:spcBef>
                        <a:spcAft>
                          <a:spcPct val="0"/>
                        </a:spcAft>
                        <a:buClr>
                          <a:schemeClr val="tx1"/>
                        </a:buClr>
                        <a:defRPr sz="1600">
                          <a:solidFill>
                            <a:schemeClr val="tx1"/>
                          </a:solidFill>
                          <a:latin typeface="Arial" charset="0"/>
                        </a:defRPr>
                      </a:lvl7pPr>
                      <a:lvl8pPr marL="3429000" indent="-228600" fontAlgn="base">
                        <a:lnSpc>
                          <a:spcPct val="75000"/>
                        </a:lnSpc>
                        <a:spcBef>
                          <a:spcPct val="30000"/>
                        </a:spcBef>
                        <a:spcAft>
                          <a:spcPct val="0"/>
                        </a:spcAft>
                        <a:buClr>
                          <a:schemeClr val="tx1"/>
                        </a:buClr>
                        <a:defRPr sz="1600">
                          <a:solidFill>
                            <a:schemeClr val="tx1"/>
                          </a:solidFill>
                          <a:latin typeface="Arial" charset="0"/>
                        </a:defRPr>
                      </a:lvl8pPr>
                      <a:lvl9pPr marL="3886200" indent="-228600" fontAlgn="base">
                        <a:lnSpc>
                          <a:spcPct val="75000"/>
                        </a:lnSpc>
                        <a:spcBef>
                          <a:spcPct val="30000"/>
                        </a:spcBef>
                        <a:spcAft>
                          <a:spcPct val="0"/>
                        </a:spcAft>
                        <a:buClr>
                          <a:schemeClr val="tx1"/>
                        </a:buClr>
                        <a:defRPr sz="1600">
                          <a:solidFill>
                            <a:schemeClr val="tx1"/>
                          </a:solidFill>
                          <a:latin typeface="Arial"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CA" altLang="en-US" sz="1400" b="0" i="0" u="none" strike="noStrike" cap="none" normalizeH="0" baseline="0">
                          <a:ln>
                            <a:noFill/>
                          </a:ln>
                          <a:solidFill>
                            <a:srgbClr val="FF0000"/>
                          </a:solidFill>
                          <a:effectLst/>
                          <a:latin typeface="Arial Black" pitchFamily="34" charset="0"/>
                          <a:cs typeface="Times New Roman" pitchFamily="18" charset="0"/>
                        </a:rPr>
                        <a:t>Electrical </a:t>
                      </a:r>
                      <a:endParaRPr kumimoji="1" lang="en-CA" altLang="en-US" sz="1400" b="0" i="0" u="none" strike="noStrike" cap="none" normalizeH="0" baseline="0">
                        <a:ln>
                          <a:noFill/>
                        </a:ln>
                        <a:solidFill>
                          <a:srgbClr val="FF0000"/>
                        </a:solidFill>
                        <a:effectLst/>
                        <a:latin typeface="Arial Black" pitchFamily="34" charset="0"/>
                      </a:endParaRPr>
                    </a:p>
                  </a:txBody>
                  <a:tcPr marL="68580" marR="68580" marT="45702" marB="45702" horzOverflow="overflow">
                    <a:lnL cap="flat">
                      <a:noFill/>
                    </a:lnL>
                    <a:lnR>
                      <a:noFill/>
                    </a:lnR>
                    <a:lnT>
                      <a:noFill/>
                    </a:lnT>
                    <a:lnB>
                      <a:noFill/>
                    </a:lnB>
                    <a:lnTlToBr>
                      <a:noFill/>
                    </a:lnTlToBr>
                    <a:lnBlToTr>
                      <a:noFill/>
                    </a:lnBlToTr>
                    <a:noFill/>
                  </a:tcPr>
                </a:tc>
                <a:tc>
                  <a:txBody>
                    <a:bodyPr/>
                    <a:lstStyle>
                      <a:lvl1pPr marL="342900" indent="-342900">
                        <a:spcBef>
                          <a:spcPct val="60000"/>
                        </a:spcBef>
                        <a:buClr>
                          <a:schemeClr val="tx1"/>
                        </a:buClr>
                        <a:defRPr sz="2600">
                          <a:solidFill>
                            <a:schemeClr val="tx1"/>
                          </a:solidFill>
                          <a:latin typeface="Arial" charset="0"/>
                        </a:defRPr>
                      </a:lvl1pPr>
                      <a:lvl2pPr marL="742950" indent="-285750">
                        <a:spcBef>
                          <a:spcPct val="40000"/>
                        </a:spcBef>
                        <a:buClr>
                          <a:schemeClr val="tx1"/>
                        </a:buClr>
                        <a:defRPr sz="2200">
                          <a:solidFill>
                            <a:schemeClr val="tx1"/>
                          </a:solidFill>
                          <a:latin typeface="Arial" charset="0"/>
                        </a:defRPr>
                      </a:lvl2pPr>
                      <a:lvl3pPr marL="1143000" indent="-228600">
                        <a:lnSpc>
                          <a:spcPct val="95000"/>
                        </a:lnSpc>
                        <a:spcBef>
                          <a:spcPct val="35000"/>
                        </a:spcBef>
                        <a:buClr>
                          <a:schemeClr val="tx1"/>
                        </a:buClr>
                        <a:defRPr sz="2000">
                          <a:solidFill>
                            <a:schemeClr val="tx1"/>
                          </a:solidFill>
                          <a:latin typeface="Arial" charset="0"/>
                        </a:defRPr>
                      </a:lvl3pPr>
                      <a:lvl4pPr marL="1600200" indent="-228600">
                        <a:lnSpc>
                          <a:spcPct val="75000"/>
                        </a:lnSpc>
                        <a:spcBef>
                          <a:spcPct val="30000"/>
                        </a:spcBef>
                        <a:buClr>
                          <a:schemeClr val="tx1"/>
                        </a:buClr>
                        <a:defRPr>
                          <a:solidFill>
                            <a:schemeClr val="tx1"/>
                          </a:solidFill>
                          <a:latin typeface="Arial" charset="0"/>
                        </a:defRPr>
                      </a:lvl4pPr>
                      <a:lvl5pPr marL="2057400" indent="-228600">
                        <a:lnSpc>
                          <a:spcPct val="75000"/>
                        </a:lnSpc>
                        <a:spcBef>
                          <a:spcPct val="30000"/>
                        </a:spcBef>
                        <a:buClr>
                          <a:schemeClr val="tx1"/>
                        </a:buClr>
                        <a:defRPr sz="1600">
                          <a:solidFill>
                            <a:schemeClr val="tx1"/>
                          </a:solidFill>
                          <a:latin typeface="Arial" charset="0"/>
                        </a:defRPr>
                      </a:lvl5pPr>
                      <a:lvl6pPr marL="2514600" indent="-228600" fontAlgn="base">
                        <a:lnSpc>
                          <a:spcPct val="75000"/>
                        </a:lnSpc>
                        <a:spcBef>
                          <a:spcPct val="30000"/>
                        </a:spcBef>
                        <a:spcAft>
                          <a:spcPct val="0"/>
                        </a:spcAft>
                        <a:buClr>
                          <a:schemeClr val="tx1"/>
                        </a:buClr>
                        <a:defRPr sz="1600">
                          <a:solidFill>
                            <a:schemeClr val="tx1"/>
                          </a:solidFill>
                          <a:latin typeface="Arial" charset="0"/>
                        </a:defRPr>
                      </a:lvl6pPr>
                      <a:lvl7pPr marL="2971800" indent="-228600" fontAlgn="base">
                        <a:lnSpc>
                          <a:spcPct val="75000"/>
                        </a:lnSpc>
                        <a:spcBef>
                          <a:spcPct val="30000"/>
                        </a:spcBef>
                        <a:spcAft>
                          <a:spcPct val="0"/>
                        </a:spcAft>
                        <a:buClr>
                          <a:schemeClr val="tx1"/>
                        </a:buClr>
                        <a:defRPr sz="1600">
                          <a:solidFill>
                            <a:schemeClr val="tx1"/>
                          </a:solidFill>
                          <a:latin typeface="Arial" charset="0"/>
                        </a:defRPr>
                      </a:lvl7pPr>
                      <a:lvl8pPr marL="3429000" indent="-228600" fontAlgn="base">
                        <a:lnSpc>
                          <a:spcPct val="75000"/>
                        </a:lnSpc>
                        <a:spcBef>
                          <a:spcPct val="30000"/>
                        </a:spcBef>
                        <a:spcAft>
                          <a:spcPct val="0"/>
                        </a:spcAft>
                        <a:buClr>
                          <a:schemeClr val="tx1"/>
                        </a:buClr>
                        <a:defRPr sz="1600">
                          <a:solidFill>
                            <a:schemeClr val="tx1"/>
                          </a:solidFill>
                          <a:latin typeface="Arial" charset="0"/>
                        </a:defRPr>
                      </a:lvl8pPr>
                      <a:lvl9pPr marL="3886200" indent="-228600" fontAlgn="base">
                        <a:lnSpc>
                          <a:spcPct val="75000"/>
                        </a:lnSpc>
                        <a:spcBef>
                          <a:spcPct val="30000"/>
                        </a:spcBef>
                        <a:spcAft>
                          <a:spcPct val="0"/>
                        </a:spcAft>
                        <a:buClr>
                          <a:schemeClr val="tx1"/>
                        </a:buClr>
                        <a:defRPr sz="1600">
                          <a:solidFill>
                            <a:schemeClr val="tx1"/>
                          </a:solidFill>
                          <a:latin typeface="Arial"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1" lang="en-CA" altLang="en-US" sz="1400" b="0" i="0" u="none" strike="noStrike" cap="none" normalizeH="0" baseline="0">
                          <a:ln>
                            <a:noFill/>
                          </a:ln>
                          <a:solidFill>
                            <a:srgbClr val="FF0000"/>
                          </a:solidFill>
                          <a:effectLst/>
                          <a:latin typeface="Arial Black" pitchFamily="34" charset="0"/>
                          <a:cs typeface="Times New Roman" pitchFamily="18" charset="0"/>
                        </a:rPr>
                        <a:t>5000.00</a:t>
                      </a:r>
                      <a:endParaRPr kumimoji="1" lang="en-CA" altLang="en-US" sz="1400" b="0" i="0" u="none" strike="noStrike" cap="none" normalizeH="0" baseline="0">
                        <a:ln>
                          <a:noFill/>
                        </a:ln>
                        <a:solidFill>
                          <a:srgbClr val="FF0000"/>
                        </a:solidFill>
                        <a:effectLst/>
                        <a:latin typeface="Arial Black" pitchFamily="34" charset="0"/>
                      </a:endParaRPr>
                    </a:p>
                  </a:txBody>
                  <a:tcPr marL="68580" marR="68580" marT="45702" marB="45702"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8"/>
                  </a:ext>
                </a:extLst>
              </a:tr>
              <a:tr h="304758">
                <a:tc>
                  <a:txBody>
                    <a:bodyPr/>
                    <a:lstStyle>
                      <a:lvl1pPr marL="342900" indent="-342900">
                        <a:spcBef>
                          <a:spcPct val="60000"/>
                        </a:spcBef>
                        <a:buClr>
                          <a:schemeClr val="tx1"/>
                        </a:buClr>
                        <a:defRPr sz="2600">
                          <a:solidFill>
                            <a:schemeClr val="tx1"/>
                          </a:solidFill>
                          <a:latin typeface="Arial" charset="0"/>
                        </a:defRPr>
                      </a:lvl1pPr>
                      <a:lvl2pPr marL="742950" indent="-285750">
                        <a:spcBef>
                          <a:spcPct val="40000"/>
                        </a:spcBef>
                        <a:buClr>
                          <a:schemeClr val="tx1"/>
                        </a:buClr>
                        <a:defRPr sz="2200">
                          <a:solidFill>
                            <a:schemeClr val="tx1"/>
                          </a:solidFill>
                          <a:latin typeface="Arial" charset="0"/>
                        </a:defRPr>
                      </a:lvl2pPr>
                      <a:lvl3pPr marL="1143000" indent="-228600">
                        <a:lnSpc>
                          <a:spcPct val="95000"/>
                        </a:lnSpc>
                        <a:spcBef>
                          <a:spcPct val="35000"/>
                        </a:spcBef>
                        <a:buClr>
                          <a:schemeClr val="tx1"/>
                        </a:buClr>
                        <a:defRPr sz="2000">
                          <a:solidFill>
                            <a:schemeClr val="tx1"/>
                          </a:solidFill>
                          <a:latin typeface="Arial" charset="0"/>
                        </a:defRPr>
                      </a:lvl3pPr>
                      <a:lvl4pPr marL="1600200" indent="-228600">
                        <a:lnSpc>
                          <a:spcPct val="75000"/>
                        </a:lnSpc>
                        <a:spcBef>
                          <a:spcPct val="30000"/>
                        </a:spcBef>
                        <a:buClr>
                          <a:schemeClr val="tx1"/>
                        </a:buClr>
                        <a:defRPr>
                          <a:solidFill>
                            <a:schemeClr val="tx1"/>
                          </a:solidFill>
                          <a:latin typeface="Arial" charset="0"/>
                        </a:defRPr>
                      </a:lvl4pPr>
                      <a:lvl5pPr marL="2057400" indent="-228600">
                        <a:lnSpc>
                          <a:spcPct val="75000"/>
                        </a:lnSpc>
                        <a:spcBef>
                          <a:spcPct val="30000"/>
                        </a:spcBef>
                        <a:buClr>
                          <a:schemeClr val="tx1"/>
                        </a:buClr>
                        <a:defRPr sz="1600">
                          <a:solidFill>
                            <a:schemeClr val="tx1"/>
                          </a:solidFill>
                          <a:latin typeface="Arial" charset="0"/>
                        </a:defRPr>
                      </a:lvl5pPr>
                      <a:lvl6pPr marL="2514600" indent="-228600" fontAlgn="base">
                        <a:lnSpc>
                          <a:spcPct val="75000"/>
                        </a:lnSpc>
                        <a:spcBef>
                          <a:spcPct val="30000"/>
                        </a:spcBef>
                        <a:spcAft>
                          <a:spcPct val="0"/>
                        </a:spcAft>
                        <a:buClr>
                          <a:schemeClr val="tx1"/>
                        </a:buClr>
                        <a:defRPr sz="1600">
                          <a:solidFill>
                            <a:schemeClr val="tx1"/>
                          </a:solidFill>
                          <a:latin typeface="Arial" charset="0"/>
                        </a:defRPr>
                      </a:lvl6pPr>
                      <a:lvl7pPr marL="2971800" indent="-228600" fontAlgn="base">
                        <a:lnSpc>
                          <a:spcPct val="75000"/>
                        </a:lnSpc>
                        <a:spcBef>
                          <a:spcPct val="30000"/>
                        </a:spcBef>
                        <a:spcAft>
                          <a:spcPct val="0"/>
                        </a:spcAft>
                        <a:buClr>
                          <a:schemeClr val="tx1"/>
                        </a:buClr>
                        <a:defRPr sz="1600">
                          <a:solidFill>
                            <a:schemeClr val="tx1"/>
                          </a:solidFill>
                          <a:latin typeface="Arial" charset="0"/>
                        </a:defRPr>
                      </a:lvl7pPr>
                      <a:lvl8pPr marL="3429000" indent="-228600" fontAlgn="base">
                        <a:lnSpc>
                          <a:spcPct val="75000"/>
                        </a:lnSpc>
                        <a:spcBef>
                          <a:spcPct val="30000"/>
                        </a:spcBef>
                        <a:spcAft>
                          <a:spcPct val="0"/>
                        </a:spcAft>
                        <a:buClr>
                          <a:schemeClr val="tx1"/>
                        </a:buClr>
                        <a:defRPr sz="1600">
                          <a:solidFill>
                            <a:schemeClr val="tx1"/>
                          </a:solidFill>
                          <a:latin typeface="Arial" charset="0"/>
                        </a:defRPr>
                      </a:lvl8pPr>
                      <a:lvl9pPr marL="3886200" indent="-228600" fontAlgn="base">
                        <a:lnSpc>
                          <a:spcPct val="75000"/>
                        </a:lnSpc>
                        <a:spcBef>
                          <a:spcPct val="30000"/>
                        </a:spcBef>
                        <a:spcAft>
                          <a:spcPct val="0"/>
                        </a:spcAft>
                        <a:buClr>
                          <a:schemeClr val="tx1"/>
                        </a:buClr>
                        <a:defRPr sz="1600">
                          <a:solidFill>
                            <a:schemeClr val="tx1"/>
                          </a:solidFill>
                          <a:latin typeface="Arial"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CA" altLang="en-US" sz="1400" b="0" i="0" u="none" strike="noStrike" cap="none" normalizeH="0" baseline="0">
                          <a:ln>
                            <a:noFill/>
                          </a:ln>
                          <a:solidFill>
                            <a:srgbClr val="FF0000"/>
                          </a:solidFill>
                          <a:effectLst/>
                          <a:latin typeface="Arial Black" pitchFamily="34" charset="0"/>
                          <a:cs typeface="Times New Roman" pitchFamily="18" charset="0"/>
                        </a:rPr>
                        <a:t>Plumbing: Sewer/Water Tanks</a:t>
                      </a:r>
                      <a:endParaRPr kumimoji="1" lang="en-CA" altLang="en-US" sz="1400" b="0" i="0" u="none" strike="noStrike" cap="none" normalizeH="0" baseline="0">
                        <a:ln>
                          <a:noFill/>
                        </a:ln>
                        <a:solidFill>
                          <a:srgbClr val="FF0000"/>
                        </a:solidFill>
                        <a:effectLst/>
                        <a:latin typeface="Arial Black" pitchFamily="34" charset="0"/>
                      </a:endParaRPr>
                    </a:p>
                  </a:txBody>
                  <a:tcPr marL="68580" marR="68580" marT="45702" marB="45702" horzOverflow="overflow">
                    <a:lnL cap="flat">
                      <a:noFill/>
                    </a:lnL>
                    <a:lnR>
                      <a:noFill/>
                    </a:lnR>
                    <a:lnT>
                      <a:noFill/>
                    </a:lnT>
                    <a:lnB>
                      <a:noFill/>
                    </a:lnB>
                    <a:lnTlToBr>
                      <a:noFill/>
                    </a:lnTlToBr>
                    <a:lnBlToTr>
                      <a:noFill/>
                    </a:lnBlToTr>
                    <a:noFill/>
                  </a:tcPr>
                </a:tc>
                <a:tc>
                  <a:txBody>
                    <a:bodyPr/>
                    <a:lstStyle>
                      <a:lvl1pPr marL="342900" indent="-342900">
                        <a:spcBef>
                          <a:spcPct val="60000"/>
                        </a:spcBef>
                        <a:buClr>
                          <a:schemeClr val="tx1"/>
                        </a:buClr>
                        <a:defRPr sz="2600">
                          <a:solidFill>
                            <a:schemeClr val="tx1"/>
                          </a:solidFill>
                          <a:latin typeface="Arial" charset="0"/>
                        </a:defRPr>
                      </a:lvl1pPr>
                      <a:lvl2pPr marL="742950" indent="-285750">
                        <a:spcBef>
                          <a:spcPct val="40000"/>
                        </a:spcBef>
                        <a:buClr>
                          <a:schemeClr val="tx1"/>
                        </a:buClr>
                        <a:defRPr sz="2200">
                          <a:solidFill>
                            <a:schemeClr val="tx1"/>
                          </a:solidFill>
                          <a:latin typeface="Arial" charset="0"/>
                        </a:defRPr>
                      </a:lvl2pPr>
                      <a:lvl3pPr marL="1143000" indent="-228600">
                        <a:lnSpc>
                          <a:spcPct val="95000"/>
                        </a:lnSpc>
                        <a:spcBef>
                          <a:spcPct val="35000"/>
                        </a:spcBef>
                        <a:buClr>
                          <a:schemeClr val="tx1"/>
                        </a:buClr>
                        <a:defRPr sz="2000">
                          <a:solidFill>
                            <a:schemeClr val="tx1"/>
                          </a:solidFill>
                          <a:latin typeface="Arial" charset="0"/>
                        </a:defRPr>
                      </a:lvl3pPr>
                      <a:lvl4pPr marL="1600200" indent="-228600">
                        <a:lnSpc>
                          <a:spcPct val="75000"/>
                        </a:lnSpc>
                        <a:spcBef>
                          <a:spcPct val="30000"/>
                        </a:spcBef>
                        <a:buClr>
                          <a:schemeClr val="tx1"/>
                        </a:buClr>
                        <a:defRPr>
                          <a:solidFill>
                            <a:schemeClr val="tx1"/>
                          </a:solidFill>
                          <a:latin typeface="Arial" charset="0"/>
                        </a:defRPr>
                      </a:lvl4pPr>
                      <a:lvl5pPr marL="2057400" indent="-228600">
                        <a:lnSpc>
                          <a:spcPct val="75000"/>
                        </a:lnSpc>
                        <a:spcBef>
                          <a:spcPct val="30000"/>
                        </a:spcBef>
                        <a:buClr>
                          <a:schemeClr val="tx1"/>
                        </a:buClr>
                        <a:defRPr sz="1600">
                          <a:solidFill>
                            <a:schemeClr val="tx1"/>
                          </a:solidFill>
                          <a:latin typeface="Arial" charset="0"/>
                        </a:defRPr>
                      </a:lvl5pPr>
                      <a:lvl6pPr marL="2514600" indent="-228600" fontAlgn="base">
                        <a:lnSpc>
                          <a:spcPct val="75000"/>
                        </a:lnSpc>
                        <a:spcBef>
                          <a:spcPct val="30000"/>
                        </a:spcBef>
                        <a:spcAft>
                          <a:spcPct val="0"/>
                        </a:spcAft>
                        <a:buClr>
                          <a:schemeClr val="tx1"/>
                        </a:buClr>
                        <a:defRPr sz="1600">
                          <a:solidFill>
                            <a:schemeClr val="tx1"/>
                          </a:solidFill>
                          <a:latin typeface="Arial" charset="0"/>
                        </a:defRPr>
                      </a:lvl6pPr>
                      <a:lvl7pPr marL="2971800" indent="-228600" fontAlgn="base">
                        <a:lnSpc>
                          <a:spcPct val="75000"/>
                        </a:lnSpc>
                        <a:spcBef>
                          <a:spcPct val="30000"/>
                        </a:spcBef>
                        <a:spcAft>
                          <a:spcPct val="0"/>
                        </a:spcAft>
                        <a:buClr>
                          <a:schemeClr val="tx1"/>
                        </a:buClr>
                        <a:defRPr sz="1600">
                          <a:solidFill>
                            <a:schemeClr val="tx1"/>
                          </a:solidFill>
                          <a:latin typeface="Arial" charset="0"/>
                        </a:defRPr>
                      </a:lvl7pPr>
                      <a:lvl8pPr marL="3429000" indent="-228600" fontAlgn="base">
                        <a:lnSpc>
                          <a:spcPct val="75000"/>
                        </a:lnSpc>
                        <a:spcBef>
                          <a:spcPct val="30000"/>
                        </a:spcBef>
                        <a:spcAft>
                          <a:spcPct val="0"/>
                        </a:spcAft>
                        <a:buClr>
                          <a:schemeClr val="tx1"/>
                        </a:buClr>
                        <a:defRPr sz="1600">
                          <a:solidFill>
                            <a:schemeClr val="tx1"/>
                          </a:solidFill>
                          <a:latin typeface="Arial" charset="0"/>
                        </a:defRPr>
                      </a:lvl8pPr>
                      <a:lvl9pPr marL="3886200" indent="-228600" fontAlgn="base">
                        <a:lnSpc>
                          <a:spcPct val="75000"/>
                        </a:lnSpc>
                        <a:spcBef>
                          <a:spcPct val="30000"/>
                        </a:spcBef>
                        <a:spcAft>
                          <a:spcPct val="0"/>
                        </a:spcAft>
                        <a:buClr>
                          <a:schemeClr val="tx1"/>
                        </a:buClr>
                        <a:defRPr sz="1600">
                          <a:solidFill>
                            <a:schemeClr val="tx1"/>
                          </a:solidFill>
                          <a:latin typeface="Arial"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1" lang="en-CA" altLang="en-US" sz="1400" b="0" i="0" u="none" strike="noStrike" cap="none" normalizeH="0" baseline="0">
                          <a:ln>
                            <a:noFill/>
                          </a:ln>
                          <a:solidFill>
                            <a:srgbClr val="FF0000"/>
                          </a:solidFill>
                          <a:effectLst/>
                          <a:latin typeface="Arial Black" pitchFamily="34" charset="0"/>
                          <a:cs typeface="Times New Roman" pitchFamily="18" charset="0"/>
                        </a:rPr>
                        <a:t>5500.00</a:t>
                      </a:r>
                      <a:endParaRPr kumimoji="1" lang="en-CA" altLang="en-US" sz="1400" b="0" i="0" u="none" strike="noStrike" cap="none" normalizeH="0" baseline="0">
                        <a:ln>
                          <a:noFill/>
                        </a:ln>
                        <a:solidFill>
                          <a:srgbClr val="FF0000"/>
                        </a:solidFill>
                        <a:effectLst/>
                        <a:latin typeface="Arial Black" pitchFamily="34" charset="0"/>
                      </a:endParaRPr>
                    </a:p>
                  </a:txBody>
                  <a:tcPr marL="68580" marR="68580" marT="45702" marB="45702"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9"/>
                  </a:ext>
                </a:extLst>
              </a:tr>
              <a:tr h="304758">
                <a:tc>
                  <a:txBody>
                    <a:bodyPr/>
                    <a:lstStyle>
                      <a:lvl1pPr marL="342900" indent="-342900">
                        <a:spcBef>
                          <a:spcPct val="60000"/>
                        </a:spcBef>
                        <a:buClr>
                          <a:schemeClr val="tx1"/>
                        </a:buClr>
                        <a:defRPr sz="2600">
                          <a:solidFill>
                            <a:schemeClr val="tx1"/>
                          </a:solidFill>
                          <a:latin typeface="Arial" charset="0"/>
                        </a:defRPr>
                      </a:lvl1pPr>
                      <a:lvl2pPr marL="742950" indent="-285750">
                        <a:spcBef>
                          <a:spcPct val="40000"/>
                        </a:spcBef>
                        <a:buClr>
                          <a:schemeClr val="tx1"/>
                        </a:buClr>
                        <a:defRPr sz="2200">
                          <a:solidFill>
                            <a:schemeClr val="tx1"/>
                          </a:solidFill>
                          <a:latin typeface="Arial" charset="0"/>
                        </a:defRPr>
                      </a:lvl2pPr>
                      <a:lvl3pPr marL="1143000" indent="-228600">
                        <a:lnSpc>
                          <a:spcPct val="95000"/>
                        </a:lnSpc>
                        <a:spcBef>
                          <a:spcPct val="35000"/>
                        </a:spcBef>
                        <a:buClr>
                          <a:schemeClr val="tx1"/>
                        </a:buClr>
                        <a:defRPr sz="2000">
                          <a:solidFill>
                            <a:schemeClr val="tx1"/>
                          </a:solidFill>
                          <a:latin typeface="Arial" charset="0"/>
                        </a:defRPr>
                      </a:lvl3pPr>
                      <a:lvl4pPr marL="1600200" indent="-228600">
                        <a:lnSpc>
                          <a:spcPct val="75000"/>
                        </a:lnSpc>
                        <a:spcBef>
                          <a:spcPct val="30000"/>
                        </a:spcBef>
                        <a:buClr>
                          <a:schemeClr val="tx1"/>
                        </a:buClr>
                        <a:defRPr>
                          <a:solidFill>
                            <a:schemeClr val="tx1"/>
                          </a:solidFill>
                          <a:latin typeface="Arial" charset="0"/>
                        </a:defRPr>
                      </a:lvl4pPr>
                      <a:lvl5pPr marL="2057400" indent="-228600">
                        <a:lnSpc>
                          <a:spcPct val="75000"/>
                        </a:lnSpc>
                        <a:spcBef>
                          <a:spcPct val="30000"/>
                        </a:spcBef>
                        <a:buClr>
                          <a:schemeClr val="tx1"/>
                        </a:buClr>
                        <a:defRPr sz="1600">
                          <a:solidFill>
                            <a:schemeClr val="tx1"/>
                          </a:solidFill>
                          <a:latin typeface="Arial" charset="0"/>
                        </a:defRPr>
                      </a:lvl5pPr>
                      <a:lvl6pPr marL="2514600" indent="-228600" fontAlgn="base">
                        <a:lnSpc>
                          <a:spcPct val="75000"/>
                        </a:lnSpc>
                        <a:spcBef>
                          <a:spcPct val="30000"/>
                        </a:spcBef>
                        <a:spcAft>
                          <a:spcPct val="0"/>
                        </a:spcAft>
                        <a:buClr>
                          <a:schemeClr val="tx1"/>
                        </a:buClr>
                        <a:defRPr sz="1600">
                          <a:solidFill>
                            <a:schemeClr val="tx1"/>
                          </a:solidFill>
                          <a:latin typeface="Arial" charset="0"/>
                        </a:defRPr>
                      </a:lvl6pPr>
                      <a:lvl7pPr marL="2971800" indent="-228600" fontAlgn="base">
                        <a:lnSpc>
                          <a:spcPct val="75000"/>
                        </a:lnSpc>
                        <a:spcBef>
                          <a:spcPct val="30000"/>
                        </a:spcBef>
                        <a:spcAft>
                          <a:spcPct val="0"/>
                        </a:spcAft>
                        <a:buClr>
                          <a:schemeClr val="tx1"/>
                        </a:buClr>
                        <a:defRPr sz="1600">
                          <a:solidFill>
                            <a:schemeClr val="tx1"/>
                          </a:solidFill>
                          <a:latin typeface="Arial" charset="0"/>
                        </a:defRPr>
                      </a:lvl7pPr>
                      <a:lvl8pPr marL="3429000" indent="-228600" fontAlgn="base">
                        <a:lnSpc>
                          <a:spcPct val="75000"/>
                        </a:lnSpc>
                        <a:spcBef>
                          <a:spcPct val="30000"/>
                        </a:spcBef>
                        <a:spcAft>
                          <a:spcPct val="0"/>
                        </a:spcAft>
                        <a:buClr>
                          <a:schemeClr val="tx1"/>
                        </a:buClr>
                        <a:defRPr sz="1600">
                          <a:solidFill>
                            <a:schemeClr val="tx1"/>
                          </a:solidFill>
                          <a:latin typeface="Arial" charset="0"/>
                        </a:defRPr>
                      </a:lvl8pPr>
                      <a:lvl9pPr marL="3886200" indent="-228600" fontAlgn="base">
                        <a:lnSpc>
                          <a:spcPct val="75000"/>
                        </a:lnSpc>
                        <a:spcBef>
                          <a:spcPct val="30000"/>
                        </a:spcBef>
                        <a:spcAft>
                          <a:spcPct val="0"/>
                        </a:spcAft>
                        <a:buClr>
                          <a:schemeClr val="tx1"/>
                        </a:buClr>
                        <a:defRPr sz="1600">
                          <a:solidFill>
                            <a:schemeClr val="tx1"/>
                          </a:solidFill>
                          <a:latin typeface="Arial"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CA" altLang="en-US" sz="1400" b="0" i="0" u="none" strike="noStrike" cap="none" normalizeH="0" baseline="0">
                          <a:ln>
                            <a:noFill/>
                          </a:ln>
                          <a:solidFill>
                            <a:srgbClr val="FF0000"/>
                          </a:solidFill>
                          <a:effectLst/>
                          <a:latin typeface="Arial Black" pitchFamily="34" charset="0"/>
                          <a:cs typeface="Times New Roman" pitchFamily="18" charset="0"/>
                        </a:rPr>
                        <a:t>Plumbing: Piping &amp; Fixtures</a:t>
                      </a:r>
                      <a:endParaRPr kumimoji="1" lang="en-CA" altLang="en-US" sz="1400" b="0" i="0" u="none" strike="noStrike" cap="none" normalizeH="0" baseline="0">
                        <a:ln>
                          <a:noFill/>
                        </a:ln>
                        <a:solidFill>
                          <a:srgbClr val="FF0000"/>
                        </a:solidFill>
                        <a:effectLst/>
                        <a:latin typeface="Arial Black" pitchFamily="34" charset="0"/>
                      </a:endParaRPr>
                    </a:p>
                  </a:txBody>
                  <a:tcPr marL="68580" marR="68580" marT="45702" marB="45702" horzOverflow="overflow">
                    <a:lnL cap="flat">
                      <a:noFill/>
                    </a:lnL>
                    <a:lnR>
                      <a:noFill/>
                    </a:lnR>
                    <a:lnT>
                      <a:noFill/>
                    </a:lnT>
                    <a:lnB>
                      <a:noFill/>
                    </a:lnB>
                    <a:lnTlToBr>
                      <a:noFill/>
                    </a:lnTlToBr>
                    <a:lnBlToTr>
                      <a:noFill/>
                    </a:lnBlToTr>
                    <a:noFill/>
                  </a:tcPr>
                </a:tc>
                <a:tc>
                  <a:txBody>
                    <a:bodyPr/>
                    <a:lstStyle>
                      <a:lvl1pPr marL="342900" indent="-342900">
                        <a:spcBef>
                          <a:spcPct val="60000"/>
                        </a:spcBef>
                        <a:buClr>
                          <a:schemeClr val="tx1"/>
                        </a:buClr>
                        <a:defRPr sz="2600">
                          <a:solidFill>
                            <a:schemeClr val="tx1"/>
                          </a:solidFill>
                          <a:latin typeface="Arial" charset="0"/>
                        </a:defRPr>
                      </a:lvl1pPr>
                      <a:lvl2pPr marL="742950" indent="-285750">
                        <a:spcBef>
                          <a:spcPct val="40000"/>
                        </a:spcBef>
                        <a:buClr>
                          <a:schemeClr val="tx1"/>
                        </a:buClr>
                        <a:defRPr sz="2200">
                          <a:solidFill>
                            <a:schemeClr val="tx1"/>
                          </a:solidFill>
                          <a:latin typeface="Arial" charset="0"/>
                        </a:defRPr>
                      </a:lvl2pPr>
                      <a:lvl3pPr marL="1143000" indent="-228600">
                        <a:lnSpc>
                          <a:spcPct val="95000"/>
                        </a:lnSpc>
                        <a:spcBef>
                          <a:spcPct val="35000"/>
                        </a:spcBef>
                        <a:buClr>
                          <a:schemeClr val="tx1"/>
                        </a:buClr>
                        <a:defRPr sz="2000">
                          <a:solidFill>
                            <a:schemeClr val="tx1"/>
                          </a:solidFill>
                          <a:latin typeface="Arial" charset="0"/>
                        </a:defRPr>
                      </a:lvl3pPr>
                      <a:lvl4pPr marL="1600200" indent="-228600">
                        <a:lnSpc>
                          <a:spcPct val="75000"/>
                        </a:lnSpc>
                        <a:spcBef>
                          <a:spcPct val="30000"/>
                        </a:spcBef>
                        <a:buClr>
                          <a:schemeClr val="tx1"/>
                        </a:buClr>
                        <a:defRPr>
                          <a:solidFill>
                            <a:schemeClr val="tx1"/>
                          </a:solidFill>
                          <a:latin typeface="Arial" charset="0"/>
                        </a:defRPr>
                      </a:lvl4pPr>
                      <a:lvl5pPr marL="2057400" indent="-228600">
                        <a:lnSpc>
                          <a:spcPct val="75000"/>
                        </a:lnSpc>
                        <a:spcBef>
                          <a:spcPct val="30000"/>
                        </a:spcBef>
                        <a:buClr>
                          <a:schemeClr val="tx1"/>
                        </a:buClr>
                        <a:defRPr sz="1600">
                          <a:solidFill>
                            <a:schemeClr val="tx1"/>
                          </a:solidFill>
                          <a:latin typeface="Arial" charset="0"/>
                        </a:defRPr>
                      </a:lvl5pPr>
                      <a:lvl6pPr marL="2514600" indent="-228600" fontAlgn="base">
                        <a:lnSpc>
                          <a:spcPct val="75000"/>
                        </a:lnSpc>
                        <a:spcBef>
                          <a:spcPct val="30000"/>
                        </a:spcBef>
                        <a:spcAft>
                          <a:spcPct val="0"/>
                        </a:spcAft>
                        <a:buClr>
                          <a:schemeClr val="tx1"/>
                        </a:buClr>
                        <a:defRPr sz="1600">
                          <a:solidFill>
                            <a:schemeClr val="tx1"/>
                          </a:solidFill>
                          <a:latin typeface="Arial" charset="0"/>
                        </a:defRPr>
                      </a:lvl6pPr>
                      <a:lvl7pPr marL="2971800" indent="-228600" fontAlgn="base">
                        <a:lnSpc>
                          <a:spcPct val="75000"/>
                        </a:lnSpc>
                        <a:spcBef>
                          <a:spcPct val="30000"/>
                        </a:spcBef>
                        <a:spcAft>
                          <a:spcPct val="0"/>
                        </a:spcAft>
                        <a:buClr>
                          <a:schemeClr val="tx1"/>
                        </a:buClr>
                        <a:defRPr sz="1600">
                          <a:solidFill>
                            <a:schemeClr val="tx1"/>
                          </a:solidFill>
                          <a:latin typeface="Arial" charset="0"/>
                        </a:defRPr>
                      </a:lvl7pPr>
                      <a:lvl8pPr marL="3429000" indent="-228600" fontAlgn="base">
                        <a:lnSpc>
                          <a:spcPct val="75000"/>
                        </a:lnSpc>
                        <a:spcBef>
                          <a:spcPct val="30000"/>
                        </a:spcBef>
                        <a:spcAft>
                          <a:spcPct val="0"/>
                        </a:spcAft>
                        <a:buClr>
                          <a:schemeClr val="tx1"/>
                        </a:buClr>
                        <a:defRPr sz="1600">
                          <a:solidFill>
                            <a:schemeClr val="tx1"/>
                          </a:solidFill>
                          <a:latin typeface="Arial" charset="0"/>
                        </a:defRPr>
                      </a:lvl8pPr>
                      <a:lvl9pPr marL="3886200" indent="-228600" fontAlgn="base">
                        <a:lnSpc>
                          <a:spcPct val="75000"/>
                        </a:lnSpc>
                        <a:spcBef>
                          <a:spcPct val="30000"/>
                        </a:spcBef>
                        <a:spcAft>
                          <a:spcPct val="0"/>
                        </a:spcAft>
                        <a:buClr>
                          <a:schemeClr val="tx1"/>
                        </a:buClr>
                        <a:defRPr sz="1600">
                          <a:solidFill>
                            <a:schemeClr val="tx1"/>
                          </a:solidFill>
                          <a:latin typeface="Arial"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1" lang="en-CA" altLang="en-US" sz="1400" b="0" i="0" u="none" strike="noStrike" cap="none" normalizeH="0" baseline="0">
                          <a:ln>
                            <a:noFill/>
                          </a:ln>
                          <a:solidFill>
                            <a:srgbClr val="FF0000"/>
                          </a:solidFill>
                          <a:effectLst/>
                          <a:latin typeface="Arial Black" pitchFamily="34" charset="0"/>
                          <a:cs typeface="Times New Roman" pitchFamily="18" charset="0"/>
                        </a:rPr>
                        <a:t>2000.00</a:t>
                      </a:r>
                      <a:endParaRPr kumimoji="1" lang="en-CA" altLang="en-US" sz="1400" b="0" i="0" u="none" strike="noStrike" cap="none" normalizeH="0" baseline="0">
                        <a:ln>
                          <a:noFill/>
                        </a:ln>
                        <a:solidFill>
                          <a:srgbClr val="FF0000"/>
                        </a:solidFill>
                        <a:effectLst/>
                        <a:latin typeface="Arial Black" pitchFamily="34" charset="0"/>
                      </a:endParaRPr>
                    </a:p>
                  </a:txBody>
                  <a:tcPr marL="68580" marR="68580" marT="45702" marB="45702"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10"/>
                  </a:ext>
                </a:extLst>
              </a:tr>
              <a:tr h="304758">
                <a:tc>
                  <a:txBody>
                    <a:bodyPr/>
                    <a:lstStyle>
                      <a:lvl1pPr marL="342900" indent="-342900">
                        <a:spcBef>
                          <a:spcPct val="60000"/>
                        </a:spcBef>
                        <a:buClr>
                          <a:schemeClr val="tx1"/>
                        </a:buClr>
                        <a:defRPr sz="2600">
                          <a:solidFill>
                            <a:schemeClr val="tx1"/>
                          </a:solidFill>
                          <a:latin typeface="Arial" charset="0"/>
                        </a:defRPr>
                      </a:lvl1pPr>
                      <a:lvl2pPr marL="742950" indent="-285750">
                        <a:spcBef>
                          <a:spcPct val="40000"/>
                        </a:spcBef>
                        <a:buClr>
                          <a:schemeClr val="tx1"/>
                        </a:buClr>
                        <a:defRPr sz="2200">
                          <a:solidFill>
                            <a:schemeClr val="tx1"/>
                          </a:solidFill>
                          <a:latin typeface="Arial" charset="0"/>
                        </a:defRPr>
                      </a:lvl2pPr>
                      <a:lvl3pPr marL="1143000" indent="-228600">
                        <a:lnSpc>
                          <a:spcPct val="95000"/>
                        </a:lnSpc>
                        <a:spcBef>
                          <a:spcPct val="35000"/>
                        </a:spcBef>
                        <a:buClr>
                          <a:schemeClr val="tx1"/>
                        </a:buClr>
                        <a:defRPr sz="2000">
                          <a:solidFill>
                            <a:schemeClr val="tx1"/>
                          </a:solidFill>
                          <a:latin typeface="Arial" charset="0"/>
                        </a:defRPr>
                      </a:lvl3pPr>
                      <a:lvl4pPr marL="1600200" indent="-228600">
                        <a:lnSpc>
                          <a:spcPct val="75000"/>
                        </a:lnSpc>
                        <a:spcBef>
                          <a:spcPct val="30000"/>
                        </a:spcBef>
                        <a:buClr>
                          <a:schemeClr val="tx1"/>
                        </a:buClr>
                        <a:defRPr>
                          <a:solidFill>
                            <a:schemeClr val="tx1"/>
                          </a:solidFill>
                          <a:latin typeface="Arial" charset="0"/>
                        </a:defRPr>
                      </a:lvl4pPr>
                      <a:lvl5pPr marL="2057400" indent="-228600">
                        <a:lnSpc>
                          <a:spcPct val="75000"/>
                        </a:lnSpc>
                        <a:spcBef>
                          <a:spcPct val="30000"/>
                        </a:spcBef>
                        <a:buClr>
                          <a:schemeClr val="tx1"/>
                        </a:buClr>
                        <a:defRPr sz="1600">
                          <a:solidFill>
                            <a:schemeClr val="tx1"/>
                          </a:solidFill>
                          <a:latin typeface="Arial" charset="0"/>
                        </a:defRPr>
                      </a:lvl5pPr>
                      <a:lvl6pPr marL="2514600" indent="-228600" fontAlgn="base">
                        <a:lnSpc>
                          <a:spcPct val="75000"/>
                        </a:lnSpc>
                        <a:spcBef>
                          <a:spcPct val="30000"/>
                        </a:spcBef>
                        <a:spcAft>
                          <a:spcPct val="0"/>
                        </a:spcAft>
                        <a:buClr>
                          <a:schemeClr val="tx1"/>
                        </a:buClr>
                        <a:defRPr sz="1600">
                          <a:solidFill>
                            <a:schemeClr val="tx1"/>
                          </a:solidFill>
                          <a:latin typeface="Arial" charset="0"/>
                        </a:defRPr>
                      </a:lvl6pPr>
                      <a:lvl7pPr marL="2971800" indent="-228600" fontAlgn="base">
                        <a:lnSpc>
                          <a:spcPct val="75000"/>
                        </a:lnSpc>
                        <a:spcBef>
                          <a:spcPct val="30000"/>
                        </a:spcBef>
                        <a:spcAft>
                          <a:spcPct val="0"/>
                        </a:spcAft>
                        <a:buClr>
                          <a:schemeClr val="tx1"/>
                        </a:buClr>
                        <a:defRPr sz="1600">
                          <a:solidFill>
                            <a:schemeClr val="tx1"/>
                          </a:solidFill>
                          <a:latin typeface="Arial" charset="0"/>
                        </a:defRPr>
                      </a:lvl7pPr>
                      <a:lvl8pPr marL="3429000" indent="-228600" fontAlgn="base">
                        <a:lnSpc>
                          <a:spcPct val="75000"/>
                        </a:lnSpc>
                        <a:spcBef>
                          <a:spcPct val="30000"/>
                        </a:spcBef>
                        <a:spcAft>
                          <a:spcPct val="0"/>
                        </a:spcAft>
                        <a:buClr>
                          <a:schemeClr val="tx1"/>
                        </a:buClr>
                        <a:defRPr sz="1600">
                          <a:solidFill>
                            <a:schemeClr val="tx1"/>
                          </a:solidFill>
                          <a:latin typeface="Arial" charset="0"/>
                        </a:defRPr>
                      </a:lvl8pPr>
                      <a:lvl9pPr marL="3886200" indent="-228600" fontAlgn="base">
                        <a:lnSpc>
                          <a:spcPct val="75000"/>
                        </a:lnSpc>
                        <a:spcBef>
                          <a:spcPct val="30000"/>
                        </a:spcBef>
                        <a:spcAft>
                          <a:spcPct val="0"/>
                        </a:spcAft>
                        <a:buClr>
                          <a:schemeClr val="tx1"/>
                        </a:buClr>
                        <a:defRPr sz="1600">
                          <a:solidFill>
                            <a:schemeClr val="tx1"/>
                          </a:solidFill>
                          <a:latin typeface="Arial"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CA" altLang="en-US" sz="1400" b="0" i="0" u="none" strike="noStrike" cap="none" normalizeH="0" baseline="0">
                          <a:ln>
                            <a:noFill/>
                          </a:ln>
                          <a:solidFill>
                            <a:srgbClr val="FF0000"/>
                          </a:solidFill>
                          <a:effectLst/>
                          <a:latin typeface="Arial Black" pitchFamily="34" charset="0"/>
                          <a:cs typeface="Times New Roman" pitchFamily="18" charset="0"/>
                        </a:rPr>
                        <a:t>Flooring</a:t>
                      </a:r>
                      <a:endParaRPr kumimoji="1" lang="en-CA" altLang="en-US" sz="1400" b="0" i="0" u="none" strike="noStrike" cap="none" normalizeH="0" baseline="0">
                        <a:ln>
                          <a:noFill/>
                        </a:ln>
                        <a:solidFill>
                          <a:srgbClr val="FF0000"/>
                        </a:solidFill>
                        <a:effectLst/>
                        <a:latin typeface="Arial Black" pitchFamily="34" charset="0"/>
                      </a:endParaRPr>
                    </a:p>
                  </a:txBody>
                  <a:tcPr marL="68580" marR="68580" marT="45702" marB="45702" horzOverflow="overflow">
                    <a:lnL cap="flat">
                      <a:noFill/>
                    </a:lnL>
                    <a:lnR>
                      <a:noFill/>
                    </a:lnR>
                    <a:lnT>
                      <a:noFill/>
                    </a:lnT>
                    <a:lnB>
                      <a:noFill/>
                    </a:lnB>
                    <a:lnTlToBr>
                      <a:noFill/>
                    </a:lnTlToBr>
                    <a:lnBlToTr>
                      <a:noFill/>
                    </a:lnBlToTr>
                    <a:noFill/>
                  </a:tcPr>
                </a:tc>
                <a:tc>
                  <a:txBody>
                    <a:bodyPr/>
                    <a:lstStyle>
                      <a:lvl1pPr marL="342900" indent="-342900">
                        <a:spcBef>
                          <a:spcPct val="60000"/>
                        </a:spcBef>
                        <a:buClr>
                          <a:schemeClr val="tx1"/>
                        </a:buClr>
                        <a:defRPr sz="2600">
                          <a:solidFill>
                            <a:schemeClr val="tx1"/>
                          </a:solidFill>
                          <a:latin typeface="Arial" charset="0"/>
                        </a:defRPr>
                      </a:lvl1pPr>
                      <a:lvl2pPr marL="742950" indent="-285750">
                        <a:spcBef>
                          <a:spcPct val="40000"/>
                        </a:spcBef>
                        <a:buClr>
                          <a:schemeClr val="tx1"/>
                        </a:buClr>
                        <a:defRPr sz="2200">
                          <a:solidFill>
                            <a:schemeClr val="tx1"/>
                          </a:solidFill>
                          <a:latin typeface="Arial" charset="0"/>
                        </a:defRPr>
                      </a:lvl2pPr>
                      <a:lvl3pPr marL="1143000" indent="-228600">
                        <a:lnSpc>
                          <a:spcPct val="95000"/>
                        </a:lnSpc>
                        <a:spcBef>
                          <a:spcPct val="35000"/>
                        </a:spcBef>
                        <a:buClr>
                          <a:schemeClr val="tx1"/>
                        </a:buClr>
                        <a:defRPr sz="2000">
                          <a:solidFill>
                            <a:schemeClr val="tx1"/>
                          </a:solidFill>
                          <a:latin typeface="Arial" charset="0"/>
                        </a:defRPr>
                      </a:lvl3pPr>
                      <a:lvl4pPr marL="1600200" indent="-228600">
                        <a:lnSpc>
                          <a:spcPct val="75000"/>
                        </a:lnSpc>
                        <a:spcBef>
                          <a:spcPct val="30000"/>
                        </a:spcBef>
                        <a:buClr>
                          <a:schemeClr val="tx1"/>
                        </a:buClr>
                        <a:defRPr>
                          <a:solidFill>
                            <a:schemeClr val="tx1"/>
                          </a:solidFill>
                          <a:latin typeface="Arial" charset="0"/>
                        </a:defRPr>
                      </a:lvl4pPr>
                      <a:lvl5pPr marL="2057400" indent="-228600">
                        <a:lnSpc>
                          <a:spcPct val="75000"/>
                        </a:lnSpc>
                        <a:spcBef>
                          <a:spcPct val="30000"/>
                        </a:spcBef>
                        <a:buClr>
                          <a:schemeClr val="tx1"/>
                        </a:buClr>
                        <a:defRPr sz="1600">
                          <a:solidFill>
                            <a:schemeClr val="tx1"/>
                          </a:solidFill>
                          <a:latin typeface="Arial" charset="0"/>
                        </a:defRPr>
                      </a:lvl5pPr>
                      <a:lvl6pPr marL="2514600" indent="-228600" fontAlgn="base">
                        <a:lnSpc>
                          <a:spcPct val="75000"/>
                        </a:lnSpc>
                        <a:spcBef>
                          <a:spcPct val="30000"/>
                        </a:spcBef>
                        <a:spcAft>
                          <a:spcPct val="0"/>
                        </a:spcAft>
                        <a:buClr>
                          <a:schemeClr val="tx1"/>
                        </a:buClr>
                        <a:defRPr sz="1600">
                          <a:solidFill>
                            <a:schemeClr val="tx1"/>
                          </a:solidFill>
                          <a:latin typeface="Arial" charset="0"/>
                        </a:defRPr>
                      </a:lvl6pPr>
                      <a:lvl7pPr marL="2971800" indent="-228600" fontAlgn="base">
                        <a:lnSpc>
                          <a:spcPct val="75000"/>
                        </a:lnSpc>
                        <a:spcBef>
                          <a:spcPct val="30000"/>
                        </a:spcBef>
                        <a:spcAft>
                          <a:spcPct val="0"/>
                        </a:spcAft>
                        <a:buClr>
                          <a:schemeClr val="tx1"/>
                        </a:buClr>
                        <a:defRPr sz="1600">
                          <a:solidFill>
                            <a:schemeClr val="tx1"/>
                          </a:solidFill>
                          <a:latin typeface="Arial" charset="0"/>
                        </a:defRPr>
                      </a:lvl7pPr>
                      <a:lvl8pPr marL="3429000" indent="-228600" fontAlgn="base">
                        <a:lnSpc>
                          <a:spcPct val="75000"/>
                        </a:lnSpc>
                        <a:spcBef>
                          <a:spcPct val="30000"/>
                        </a:spcBef>
                        <a:spcAft>
                          <a:spcPct val="0"/>
                        </a:spcAft>
                        <a:buClr>
                          <a:schemeClr val="tx1"/>
                        </a:buClr>
                        <a:defRPr sz="1600">
                          <a:solidFill>
                            <a:schemeClr val="tx1"/>
                          </a:solidFill>
                          <a:latin typeface="Arial" charset="0"/>
                        </a:defRPr>
                      </a:lvl8pPr>
                      <a:lvl9pPr marL="3886200" indent="-228600" fontAlgn="base">
                        <a:lnSpc>
                          <a:spcPct val="75000"/>
                        </a:lnSpc>
                        <a:spcBef>
                          <a:spcPct val="30000"/>
                        </a:spcBef>
                        <a:spcAft>
                          <a:spcPct val="0"/>
                        </a:spcAft>
                        <a:buClr>
                          <a:schemeClr val="tx1"/>
                        </a:buClr>
                        <a:defRPr sz="1600">
                          <a:solidFill>
                            <a:schemeClr val="tx1"/>
                          </a:solidFill>
                          <a:latin typeface="Arial"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1" lang="en-CA" altLang="en-US" sz="1400" b="0" i="0" u="none" strike="noStrike" cap="none" normalizeH="0" baseline="0">
                          <a:ln>
                            <a:noFill/>
                          </a:ln>
                          <a:solidFill>
                            <a:srgbClr val="FF0000"/>
                          </a:solidFill>
                          <a:effectLst/>
                          <a:latin typeface="Arial Black" pitchFamily="34" charset="0"/>
                          <a:cs typeface="Times New Roman" pitchFamily="18" charset="0"/>
                        </a:rPr>
                        <a:t>1500.00</a:t>
                      </a:r>
                      <a:endParaRPr kumimoji="1" lang="en-CA" altLang="en-US" sz="1400" b="0" i="0" u="none" strike="noStrike" cap="none" normalizeH="0" baseline="0">
                        <a:ln>
                          <a:noFill/>
                        </a:ln>
                        <a:solidFill>
                          <a:srgbClr val="FF0000"/>
                        </a:solidFill>
                        <a:effectLst/>
                        <a:latin typeface="Arial Black" pitchFamily="34" charset="0"/>
                      </a:endParaRPr>
                    </a:p>
                  </a:txBody>
                  <a:tcPr marL="68580" marR="68580" marT="45702" marB="45702"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11"/>
                  </a:ext>
                </a:extLst>
              </a:tr>
              <a:tr h="304758">
                <a:tc>
                  <a:txBody>
                    <a:bodyPr/>
                    <a:lstStyle>
                      <a:lvl1pPr marL="342900" indent="-342900">
                        <a:spcBef>
                          <a:spcPct val="60000"/>
                        </a:spcBef>
                        <a:buClr>
                          <a:schemeClr val="tx1"/>
                        </a:buClr>
                        <a:defRPr sz="2600">
                          <a:solidFill>
                            <a:schemeClr val="tx1"/>
                          </a:solidFill>
                          <a:latin typeface="Arial" charset="0"/>
                        </a:defRPr>
                      </a:lvl1pPr>
                      <a:lvl2pPr marL="742950" indent="-285750">
                        <a:spcBef>
                          <a:spcPct val="40000"/>
                        </a:spcBef>
                        <a:buClr>
                          <a:schemeClr val="tx1"/>
                        </a:buClr>
                        <a:defRPr sz="2200">
                          <a:solidFill>
                            <a:schemeClr val="tx1"/>
                          </a:solidFill>
                          <a:latin typeface="Arial" charset="0"/>
                        </a:defRPr>
                      </a:lvl2pPr>
                      <a:lvl3pPr marL="1143000" indent="-228600">
                        <a:lnSpc>
                          <a:spcPct val="95000"/>
                        </a:lnSpc>
                        <a:spcBef>
                          <a:spcPct val="35000"/>
                        </a:spcBef>
                        <a:buClr>
                          <a:schemeClr val="tx1"/>
                        </a:buClr>
                        <a:defRPr sz="2000">
                          <a:solidFill>
                            <a:schemeClr val="tx1"/>
                          </a:solidFill>
                          <a:latin typeface="Arial" charset="0"/>
                        </a:defRPr>
                      </a:lvl3pPr>
                      <a:lvl4pPr marL="1600200" indent="-228600">
                        <a:lnSpc>
                          <a:spcPct val="75000"/>
                        </a:lnSpc>
                        <a:spcBef>
                          <a:spcPct val="30000"/>
                        </a:spcBef>
                        <a:buClr>
                          <a:schemeClr val="tx1"/>
                        </a:buClr>
                        <a:defRPr>
                          <a:solidFill>
                            <a:schemeClr val="tx1"/>
                          </a:solidFill>
                          <a:latin typeface="Arial" charset="0"/>
                        </a:defRPr>
                      </a:lvl4pPr>
                      <a:lvl5pPr marL="2057400" indent="-228600">
                        <a:lnSpc>
                          <a:spcPct val="75000"/>
                        </a:lnSpc>
                        <a:spcBef>
                          <a:spcPct val="30000"/>
                        </a:spcBef>
                        <a:buClr>
                          <a:schemeClr val="tx1"/>
                        </a:buClr>
                        <a:defRPr sz="1600">
                          <a:solidFill>
                            <a:schemeClr val="tx1"/>
                          </a:solidFill>
                          <a:latin typeface="Arial" charset="0"/>
                        </a:defRPr>
                      </a:lvl5pPr>
                      <a:lvl6pPr marL="2514600" indent="-228600" fontAlgn="base">
                        <a:lnSpc>
                          <a:spcPct val="75000"/>
                        </a:lnSpc>
                        <a:spcBef>
                          <a:spcPct val="30000"/>
                        </a:spcBef>
                        <a:spcAft>
                          <a:spcPct val="0"/>
                        </a:spcAft>
                        <a:buClr>
                          <a:schemeClr val="tx1"/>
                        </a:buClr>
                        <a:defRPr sz="1600">
                          <a:solidFill>
                            <a:schemeClr val="tx1"/>
                          </a:solidFill>
                          <a:latin typeface="Arial" charset="0"/>
                        </a:defRPr>
                      </a:lvl6pPr>
                      <a:lvl7pPr marL="2971800" indent="-228600" fontAlgn="base">
                        <a:lnSpc>
                          <a:spcPct val="75000"/>
                        </a:lnSpc>
                        <a:spcBef>
                          <a:spcPct val="30000"/>
                        </a:spcBef>
                        <a:spcAft>
                          <a:spcPct val="0"/>
                        </a:spcAft>
                        <a:buClr>
                          <a:schemeClr val="tx1"/>
                        </a:buClr>
                        <a:defRPr sz="1600">
                          <a:solidFill>
                            <a:schemeClr val="tx1"/>
                          </a:solidFill>
                          <a:latin typeface="Arial" charset="0"/>
                        </a:defRPr>
                      </a:lvl7pPr>
                      <a:lvl8pPr marL="3429000" indent="-228600" fontAlgn="base">
                        <a:lnSpc>
                          <a:spcPct val="75000"/>
                        </a:lnSpc>
                        <a:spcBef>
                          <a:spcPct val="30000"/>
                        </a:spcBef>
                        <a:spcAft>
                          <a:spcPct val="0"/>
                        </a:spcAft>
                        <a:buClr>
                          <a:schemeClr val="tx1"/>
                        </a:buClr>
                        <a:defRPr sz="1600">
                          <a:solidFill>
                            <a:schemeClr val="tx1"/>
                          </a:solidFill>
                          <a:latin typeface="Arial" charset="0"/>
                        </a:defRPr>
                      </a:lvl8pPr>
                      <a:lvl9pPr marL="3886200" indent="-228600" fontAlgn="base">
                        <a:lnSpc>
                          <a:spcPct val="75000"/>
                        </a:lnSpc>
                        <a:spcBef>
                          <a:spcPct val="30000"/>
                        </a:spcBef>
                        <a:spcAft>
                          <a:spcPct val="0"/>
                        </a:spcAft>
                        <a:buClr>
                          <a:schemeClr val="tx1"/>
                        </a:buClr>
                        <a:defRPr sz="1600">
                          <a:solidFill>
                            <a:schemeClr val="tx1"/>
                          </a:solidFill>
                          <a:latin typeface="Arial"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CA" altLang="en-US" sz="1400" b="0" i="0" u="none" strike="noStrike" cap="none" normalizeH="0" baseline="0">
                          <a:ln>
                            <a:noFill/>
                          </a:ln>
                          <a:solidFill>
                            <a:srgbClr val="FF0000"/>
                          </a:solidFill>
                          <a:effectLst/>
                          <a:latin typeface="Arial Black" pitchFamily="34" charset="0"/>
                          <a:cs typeface="Times New Roman" pitchFamily="18" charset="0"/>
                        </a:rPr>
                        <a:t>Kitchen Cabinets</a:t>
                      </a:r>
                      <a:endParaRPr kumimoji="1" lang="en-CA" altLang="en-US" sz="1400" b="0" i="0" u="none" strike="noStrike" cap="none" normalizeH="0" baseline="0">
                        <a:ln>
                          <a:noFill/>
                        </a:ln>
                        <a:solidFill>
                          <a:srgbClr val="FF0000"/>
                        </a:solidFill>
                        <a:effectLst/>
                        <a:latin typeface="Arial Black" pitchFamily="34" charset="0"/>
                      </a:endParaRPr>
                    </a:p>
                  </a:txBody>
                  <a:tcPr marL="68580" marR="68580" marT="45702" marB="45702" horzOverflow="overflow">
                    <a:lnL cap="flat">
                      <a:noFill/>
                    </a:lnL>
                    <a:lnR>
                      <a:noFill/>
                    </a:lnR>
                    <a:lnT>
                      <a:noFill/>
                    </a:lnT>
                    <a:lnB>
                      <a:noFill/>
                    </a:lnB>
                    <a:lnTlToBr>
                      <a:noFill/>
                    </a:lnTlToBr>
                    <a:lnBlToTr>
                      <a:noFill/>
                    </a:lnBlToTr>
                    <a:noFill/>
                  </a:tcPr>
                </a:tc>
                <a:tc>
                  <a:txBody>
                    <a:bodyPr/>
                    <a:lstStyle>
                      <a:lvl1pPr marL="342900" indent="-342900">
                        <a:spcBef>
                          <a:spcPct val="60000"/>
                        </a:spcBef>
                        <a:buClr>
                          <a:schemeClr val="tx1"/>
                        </a:buClr>
                        <a:defRPr sz="2600">
                          <a:solidFill>
                            <a:schemeClr val="tx1"/>
                          </a:solidFill>
                          <a:latin typeface="Arial" charset="0"/>
                        </a:defRPr>
                      </a:lvl1pPr>
                      <a:lvl2pPr marL="742950" indent="-285750">
                        <a:spcBef>
                          <a:spcPct val="40000"/>
                        </a:spcBef>
                        <a:buClr>
                          <a:schemeClr val="tx1"/>
                        </a:buClr>
                        <a:defRPr sz="2200">
                          <a:solidFill>
                            <a:schemeClr val="tx1"/>
                          </a:solidFill>
                          <a:latin typeface="Arial" charset="0"/>
                        </a:defRPr>
                      </a:lvl2pPr>
                      <a:lvl3pPr marL="1143000" indent="-228600">
                        <a:lnSpc>
                          <a:spcPct val="95000"/>
                        </a:lnSpc>
                        <a:spcBef>
                          <a:spcPct val="35000"/>
                        </a:spcBef>
                        <a:buClr>
                          <a:schemeClr val="tx1"/>
                        </a:buClr>
                        <a:defRPr sz="2000">
                          <a:solidFill>
                            <a:schemeClr val="tx1"/>
                          </a:solidFill>
                          <a:latin typeface="Arial" charset="0"/>
                        </a:defRPr>
                      </a:lvl3pPr>
                      <a:lvl4pPr marL="1600200" indent="-228600">
                        <a:lnSpc>
                          <a:spcPct val="75000"/>
                        </a:lnSpc>
                        <a:spcBef>
                          <a:spcPct val="30000"/>
                        </a:spcBef>
                        <a:buClr>
                          <a:schemeClr val="tx1"/>
                        </a:buClr>
                        <a:defRPr>
                          <a:solidFill>
                            <a:schemeClr val="tx1"/>
                          </a:solidFill>
                          <a:latin typeface="Arial" charset="0"/>
                        </a:defRPr>
                      </a:lvl4pPr>
                      <a:lvl5pPr marL="2057400" indent="-228600">
                        <a:lnSpc>
                          <a:spcPct val="75000"/>
                        </a:lnSpc>
                        <a:spcBef>
                          <a:spcPct val="30000"/>
                        </a:spcBef>
                        <a:buClr>
                          <a:schemeClr val="tx1"/>
                        </a:buClr>
                        <a:defRPr sz="1600">
                          <a:solidFill>
                            <a:schemeClr val="tx1"/>
                          </a:solidFill>
                          <a:latin typeface="Arial" charset="0"/>
                        </a:defRPr>
                      </a:lvl5pPr>
                      <a:lvl6pPr marL="2514600" indent="-228600" fontAlgn="base">
                        <a:lnSpc>
                          <a:spcPct val="75000"/>
                        </a:lnSpc>
                        <a:spcBef>
                          <a:spcPct val="30000"/>
                        </a:spcBef>
                        <a:spcAft>
                          <a:spcPct val="0"/>
                        </a:spcAft>
                        <a:buClr>
                          <a:schemeClr val="tx1"/>
                        </a:buClr>
                        <a:defRPr sz="1600">
                          <a:solidFill>
                            <a:schemeClr val="tx1"/>
                          </a:solidFill>
                          <a:latin typeface="Arial" charset="0"/>
                        </a:defRPr>
                      </a:lvl6pPr>
                      <a:lvl7pPr marL="2971800" indent="-228600" fontAlgn="base">
                        <a:lnSpc>
                          <a:spcPct val="75000"/>
                        </a:lnSpc>
                        <a:spcBef>
                          <a:spcPct val="30000"/>
                        </a:spcBef>
                        <a:spcAft>
                          <a:spcPct val="0"/>
                        </a:spcAft>
                        <a:buClr>
                          <a:schemeClr val="tx1"/>
                        </a:buClr>
                        <a:defRPr sz="1600">
                          <a:solidFill>
                            <a:schemeClr val="tx1"/>
                          </a:solidFill>
                          <a:latin typeface="Arial" charset="0"/>
                        </a:defRPr>
                      </a:lvl7pPr>
                      <a:lvl8pPr marL="3429000" indent="-228600" fontAlgn="base">
                        <a:lnSpc>
                          <a:spcPct val="75000"/>
                        </a:lnSpc>
                        <a:spcBef>
                          <a:spcPct val="30000"/>
                        </a:spcBef>
                        <a:spcAft>
                          <a:spcPct val="0"/>
                        </a:spcAft>
                        <a:buClr>
                          <a:schemeClr val="tx1"/>
                        </a:buClr>
                        <a:defRPr sz="1600">
                          <a:solidFill>
                            <a:schemeClr val="tx1"/>
                          </a:solidFill>
                          <a:latin typeface="Arial" charset="0"/>
                        </a:defRPr>
                      </a:lvl8pPr>
                      <a:lvl9pPr marL="3886200" indent="-228600" fontAlgn="base">
                        <a:lnSpc>
                          <a:spcPct val="75000"/>
                        </a:lnSpc>
                        <a:spcBef>
                          <a:spcPct val="30000"/>
                        </a:spcBef>
                        <a:spcAft>
                          <a:spcPct val="0"/>
                        </a:spcAft>
                        <a:buClr>
                          <a:schemeClr val="tx1"/>
                        </a:buClr>
                        <a:defRPr sz="1600">
                          <a:solidFill>
                            <a:schemeClr val="tx1"/>
                          </a:solidFill>
                          <a:latin typeface="Arial"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1" lang="en-CA" altLang="en-US" sz="1400" b="0" i="0" u="none" strike="noStrike" cap="none" normalizeH="0" baseline="0">
                          <a:ln>
                            <a:noFill/>
                          </a:ln>
                          <a:solidFill>
                            <a:srgbClr val="FF0000"/>
                          </a:solidFill>
                          <a:effectLst/>
                          <a:latin typeface="Arial Black" pitchFamily="34" charset="0"/>
                          <a:cs typeface="Times New Roman" pitchFamily="18" charset="0"/>
                        </a:rPr>
                        <a:t>3000.00</a:t>
                      </a:r>
                      <a:endParaRPr kumimoji="1" lang="en-CA" altLang="en-US" sz="1400" b="0" i="0" u="none" strike="noStrike" cap="none" normalizeH="0" baseline="0">
                        <a:ln>
                          <a:noFill/>
                        </a:ln>
                        <a:solidFill>
                          <a:srgbClr val="FF0000"/>
                        </a:solidFill>
                        <a:effectLst/>
                        <a:latin typeface="Arial Black" pitchFamily="34" charset="0"/>
                      </a:endParaRPr>
                    </a:p>
                  </a:txBody>
                  <a:tcPr marL="68580" marR="68580" marT="45702" marB="45702"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12"/>
                  </a:ext>
                </a:extLst>
              </a:tr>
              <a:tr h="304758">
                <a:tc>
                  <a:txBody>
                    <a:bodyPr/>
                    <a:lstStyle>
                      <a:lvl1pPr marL="342900" indent="-342900">
                        <a:spcBef>
                          <a:spcPct val="60000"/>
                        </a:spcBef>
                        <a:buClr>
                          <a:schemeClr val="tx1"/>
                        </a:buClr>
                        <a:defRPr sz="2600">
                          <a:solidFill>
                            <a:schemeClr val="tx1"/>
                          </a:solidFill>
                          <a:latin typeface="Arial" charset="0"/>
                        </a:defRPr>
                      </a:lvl1pPr>
                      <a:lvl2pPr marL="742950" indent="-285750">
                        <a:spcBef>
                          <a:spcPct val="40000"/>
                        </a:spcBef>
                        <a:buClr>
                          <a:schemeClr val="tx1"/>
                        </a:buClr>
                        <a:defRPr sz="2200">
                          <a:solidFill>
                            <a:schemeClr val="tx1"/>
                          </a:solidFill>
                          <a:latin typeface="Arial" charset="0"/>
                        </a:defRPr>
                      </a:lvl2pPr>
                      <a:lvl3pPr marL="1143000" indent="-228600">
                        <a:lnSpc>
                          <a:spcPct val="95000"/>
                        </a:lnSpc>
                        <a:spcBef>
                          <a:spcPct val="35000"/>
                        </a:spcBef>
                        <a:buClr>
                          <a:schemeClr val="tx1"/>
                        </a:buClr>
                        <a:defRPr sz="2000">
                          <a:solidFill>
                            <a:schemeClr val="tx1"/>
                          </a:solidFill>
                          <a:latin typeface="Arial" charset="0"/>
                        </a:defRPr>
                      </a:lvl3pPr>
                      <a:lvl4pPr marL="1600200" indent="-228600">
                        <a:lnSpc>
                          <a:spcPct val="75000"/>
                        </a:lnSpc>
                        <a:spcBef>
                          <a:spcPct val="30000"/>
                        </a:spcBef>
                        <a:buClr>
                          <a:schemeClr val="tx1"/>
                        </a:buClr>
                        <a:defRPr>
                          <a:solidFill>
                            <a:schemeClr val="tx1"/>
                          </a:solidFill>
                          <a:latin typeface="Arial" charset="0"/>
                        </a:defRPr>
                      </a:lvl4pPr>
                      <a:lvl5pPr marL="2057400" indent="-228600">
                        <a:lnSpc>
                          <a:spcPct val="75000"/>
                        </a:lnSpc>
                        <a:spcBef>
                          <a:spcPct val="30000"/>
                        </a:spcBef>
                        <a:buClr>
                          <a:schemeClr val="tx1"/>
                        </a:buClr>
                        <a:defRPr sz="1600">
                          <a:solidFill>
                            <a:schemeClr val="tx1"/>
                          </a:solidFill>
                          <a:latin typeface="Arial" charset="0"/>
                        </a:defRPr>
                      </a:lvl5pPr>
                      <a:lvl6pPr marL="2514600" indent="-228600" fontAlgn="base">
                        <a:lnSpc>
                          <a:spcPct val="75000"/>
                        </a:lnSpc>
                        <a:spcBef>
                          <a:spcPct val="30000"/>
                        </a:spcBef>
                        <a:spcAft>
                          <a:spcPct val="0"/>
                        </a:spcAft>
                        <a:buClr>
                          <a:schemeClr val="tx1"/>
                        </a:buClr>
                        <a:defRPr sz="1600">
                          <a:solidFill>
                            <a:schemeClr val="tx1"/>
                          </a:solidFill>
                          <a:latin typeface="Arial" charset="0"/>
                        </a:defRPr>
                      </a:lvl6pPr>
                      <a:lvl7pPr marL="2971800" indent="-228600" fontAlgn="base">
                        <a:lnSpc>
                          <a:spcPct val="75000"/>
                        </a:lnSpc>
                        <a:spcBef>
                          <a:spcPct val="30000"/>
                        </a:spcBef>
                        <a:spcAft>
                          <a:spcPct val="0"/>
                        </a:spcAft>
                        <a:buClr>
                          <a:schemeClr val="tx1"/>
                        </a:buClr>
                        <a:defRPr sz="1600">
                          <a:solidFill>
                            <a:schemeClr val="tx1"/>
                          </a:solidFill>
                          <a:latin typeface="Arial" charset="0"/>
                        </a:defRPr>
                      </a:lvl7pPr>
                      <a:lvl8pPr marL="3429000" indent="-228600" fontAlgn="base">
                        <a:lnSpc>
                          <a:spcPct val="75000"/>
                        </a:lnSpc>
                        <a:spcBef>
                          <a:spcPct val="30000"/>
                        </a:spcBef>
                        <a:spcAft>
                          <a:spcPct val="0"/>
                        </a:spcAft>
                        <a:buClr>
                          <a:schemeClr val="tx1"/>
                        </a:buClr>
                        <a:defRPr sz="1600">
                          <a:solidFill>
                            <a:schemeClr val="tx1"/>
                          </a:solidFill>
                          <a:latin typeface="Arial" charset="0"/>
                        </a:defRPr>
                      </a:lvl8pPr>
                      <a:lvl9pPr marL="3886200" indent="-228600" fontAlgn="base">
                        <a:lnSpc>
                          <a:spcPct val="75000"/>
                        </a:lnSpc>
                        <a:spcBef>
                          <a:spcPct val="30000"/>
                        </a:spcBef>
                        <a:spcAft>
                          <a:spcPct val="0"/>
                        </a:spcAft>
                        <a:buClr>
                          <a:schemeClr val="tx1"/>
                        </a:buClr>
                        <a:defRPr sz="1600">
                          <a:solidFill>
                            <a:schemeClr val="tx1"/>
                          </a:solidFill>
                          <a:latin typeface="Arial"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CA" altLang="en-US" sz="1400" b="0" i="0" u="none" strike="noStrike" cap="none" normalizeH="0" baseline="0">
                          <a:ln>
                            <a:noFill/>
                          </a:ln>
                          <a:solidFill>
                            <a:srgbClr val="FF0000"/>
                          </a:solidFill>
                          <a:effectLst/>
                          <a:latin typeface="Arial Black" pitchFamily="34" charset="0"/>
                          <a:cs typeface="Times New Roman" pitchFamily="18" charset="0"/>
                        </a:rPr>
                        <a:t>Miscellaneous items</a:t>
                      </a:r>
                      <a:endParaRPr kumimoji="1" lang="en-CA" altLang="en-US" sz="1400" b="0" i="0" u="none" strike="noStrike" cap="none" normalizeH="0" baseline="0">
                        <a:ln>
                          <a:noFill/>
                        </a:ln>
                        <a:solidFill>
                          <a:srgbClr val="FF0000"/>
                        </a:solidFill>
                        <a:effectLst/>
                        <a:latin typeface="Arial Black" pitchFamily="34" charset="0"/>
                      </a:endParaRPr>
                    </a:p>
                  </a:txBody>
                  <a:tcPr marL="68580" marR="68580" marT="45702" marB="45702" horzOverflow="overflow">
                    <a:lnL cap="flat">
                      <a:noFill/>
                    </a:lnL>
                    <a:lnR>
                      <a:noFill/>
                    </a:lnR>
                    <a:lnT>
                      <a:noFill/>
                    </a:lnT>
                    <a:lnB>
                      <a:noFill/>
                    </a:lnB>
                    <a:lnTlToBr>
                      <a:noFill/>
                    </a:lnTlToBr>
                    <a:lnBlToTr>
                      <a:noFill/>
                    </a:lnBlToTr>
                    <a:noFill/>
                  </a:tcPr>
                </a:tc>
                <a:tc>
                  <a:txBody>
                    <a:bodyPr/>
                    <a:lstStyle>
                      <a:lvl1pPr marL="342900" indent="-342900">
                        <a:spcBef>
                          <a:spcPct val="60000"/>
                        </a:spcBef>
                        <a:buClr>
                          <a:schemeClr val="tx1"/>
                        </a:buClr>
                        <a:defRPr sz="2600">
                          <a:solidFill>
                            <a:schemeClr val="tx1"/>
                          </a:solidFill>
                          <a:latin typeface="Arial" charset="0"/>
                        </a:defRPr>
                      </a:lvl1pPr>
                      <a:lvl2pPr marL="742950" indent="-285750">
                        <a:spcBef>
                          <a:spcPct val="40000"/>
                        </a:spcBef>
                        <a:buClr>
                          <a:schemeClr val="tx1"/>
                        </a:buClr>
                        <a:defRPr sz="2200">
                          <a:solidFill>
                            <a:schemeClr val="tx1"/>
                          </a:solidFill>
                          <a:latin typeface="Arial" charset="0"/>
                        </a:defRPr>
                      </a:lvl2pPr>
                      <a:lvl3pPr marL="1143000" indent="-228600">
                        <a:lnSpc>
                          <a:spcPct val="95000"/>
                        </a:lnSpc>
                        <a:spcBef>
                          <a:spcPct val="35000"/>
                        </a:spcBef>
                        <a:buClr>
                          <a:schemeClr val="tx1"/>
                        </a:buClr>
                        <a:defRPr sz="2000">
                          <a:solidFill>
                            <a:schemeClr val="tx1"/>
                          </a:solidFill>
                          <a:latin typeface="Arial" charset="0"/>
                        </a:defRPr>
                      </a:lvl3pPr>
                      <a:lvl4pPr marL="1600200" indent="-228600">
                        <a:lnSpc>
                          <a:spcPct val="75000"/>
                        </a:lnSpc>
                        <a:spcBef>
                          <a:spcPct val="30000"/>
                        </a:spcBef>
                        <a:buClr>
                          <a:schemeClr val="tx1"/>
                        </a:buClr>
                        <a:defRPr>
                          <a:solidFill>
                            <a:schemeClr val="tx1"/>
                          </a:solidFill>
                          <a:latin typeface="Arial" charset="0"/>
                        </a:defRPr>
                      </a:lvl4pPr>
                      <a:lvl5pPr marL="2057400" indent="-228600">
                        <a:lnSpc>
                          <a:spcPct val="75000"/>
                        </a:lnSpc>
                        <a:spcBef>
                          <a:spcPct val="30000"/>
                        </a:spcBef>
                        <a:buClr>
                          <a:schemeClr val="tx1"/>
                        </a:buClr>
                        <a:defRPr sz="1600">
                          <a:solidFill>
                            <a:schemeClr val="tx1"/>
                          </a:solidFill>
                          <a:latin typeface="Arial" charset="0"/>
                        </a:defRPr>
                      </a:lvl5pPr>
                      <a:lvl6pPr marL="2514600" indent="-228600" fontAlgn="base">
                        <a:lnSpc>
                          <a:spcPct val="75000"/>
                        </a:lnSpc>
                        <a:spcBef>
                          <a:spcPct val="30000"/>
                        </a:spcBef>
                        <a:spcAft>
                          <a:spcPct val="0"/>
                        </a:spcAft>
                        <a:buClr>
                          <a:schemeClr val="tx1"/>
                        </a:buClr>
                        <a:defRPr sz="1600">
                          <a:solidFill>
                            <a:schemeClr val="tx1"/>
                          </a:solidFill>
                          <a:latin typeface="Arial" charset="0"/>
                        </a:defRPr>
                      </a:lvl6pPr>
                      <a:lvl7pPr marL="2971800" indent="-228600" fontAlgn="base">
                        <a:lnSpc>
                          <a:spcPct val="75000"/>
                        </a:lnSpc>
                        <a:spcBef>
                          <a:spcPct val="30000"/>
                        </a:spcBef>
                        <a:spcAft>
                          <a:spcPct val="0"/>
                        </a:spcAft>
                        <a:buClr>
                          <a:schemeClr val="tx1"/>
                        </a:buClr>
                        <a:defRPr sz="1600">
                          <a:solidFill>
                            <a:schemeClr val="tx1"/>
                          </a:solidFill>
                          <a:latin typeface="Arial" charset="0"/>
                        </a:defRPr>
                      </a:lvl7pPr>
                      <a:lvl8pPr marL="3429000" indent="-228600" fontAlgn="base">
                        <a:lnSpc>
                          <a:spcPct val="75000"/>
                        </a:lnSpc>
                        <a:spcBef>
                          <a:spcPct val="30000"/>
                        </a:spcBef>
                        <a:spcAft>
                          <a:spcPct val="0"/>
                        </a:spcAft>
                        <a:buClr>
                          <a:schemeClr val="tx1"/>
                        </a:buClr>
                        <a:defRPr sz="1600">
                          <a:solidFill>
                            <a:schemeClr val="tx1"/>
                          </a:solidFill>
                          <a:latin typeface="Arial" charset="0"/>
                        </a:defRPr>
                      </a:lvl8pPr>
                      <a:lvl9pPr marL="3886200" indent="-228600" fontAlgn="base">
                        <a:lnSpc>
                          <a:spcPct val="75000"/>
                        </a:lnSpc>
                        <a:spcBef>
                          <a:spcPct val="30000"/>
                        </a:spcBef>
                        <a:spcAft>
                          <a:spcPct val="0"/>
                        </a:spcAft>
                        <a:buClr>
                          <a:schemeClr val="tx1"/>
                        </a:buClr>
                        <a:defRPr sz="1600">
                          <a:solidFill>
                            <a:schemeClr val="tx1"/>
                          </a:solidFill>
                          <a:latin typeface="Arial"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1" lang="en-CA" altLang="en-US" sz="1400" b="0" i="0" u="sng" strike="noStrike" cap="none" normalizeH="0" baseline="0">
                          <a:ln>
                            <a:noFill/>
                          </a:ln>
                          <a:solidFill>
                            <a:srgbClr val="FF0000"/>
                          </a:solidFill>
                          <a:effectLst/>
                          <a:latin typeface="Arial Black" pitchFamily="34" charset="0"/>
                          <a:cs typeface="Times New Roman" pitchFamily="18" charset="0"/>
                        </a:rPr>
                        <a:t>2000.00</a:t>
                      </a:r>
                      <a:endParaRPr kumimoji="1" lang="en-CA" altLang="en-US" sz="1400" b="0" i="0" u="sng" strike="noStrike" cap="none" normalizeH="0" baseline="0">
                        <a:ln>
                          <a:noFill/>
                        </a:ln>
                        <a:solidFill>
                          <a:srgbClr val="FF0000"/>
                        </a:solidFill>
                        <a:effectLst/>
                        <a:latin typeface="Arial Black" pitchFamily="34" charset="0"/>
                      </a:endParaRPr>
                    </a:p>
                  </a:txBody>
                  <a:tcPr marL="68580" marR="68580" marT="45702" marB="45702"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13"/>
                  </a:ext>
                </a:extLst>
              </a:tr>
              <a:tr h="335237">
                <a:tc>
                  <a:txBody>
                    <a:bodyPr/>
                    <a:lstStyle>
                      <a:lvl1pPr marL="342900" indent="-342900">
                        <a:spcBef>
                          <a:spcPct val="60000"/>
                        </a:spcBef>
                        <a:buClr>
                          <a:schemeClr val="tx1"/>
                        </a:buClr>
                        <a:defRPr sz="2600">
                          <a:solidFill>
                            <a:schemeClr val="tx1"/>
                          </a:solidFill>
                          <a:latin typeface="Arial" charset="0"/>
                        </a:defRPr>
                      </a:lvl1pPr>
                      <a:lvl2pPr marL="742950" indent="-285750">
                        <a:spcBef>
                          <a:spcPct val="40000"/>
                        </a:spcBef>
                        <a:buClr>
                          <a:schemeClr val="tx1"/>
                        </a:buClr>
                        <a:defRPr sz="2200">
                          <a:solidFill>
                            <a:schemeClr val="tx1"/>
                          </a:solidFill>
                          <a:latin typeface="Arial" charset="0"/>
                        </a:defRPr>
                      </a:lvl2pPr>
                      <a:lvl3pPr marL="1143000" indent="-228600">
                        <a:lnSpc>
                          <a:spcPct val="95000"/>
                        </a:lnSpc>
                        <a:spcBef>
                          <a:spcPct val="35000"/>
                        </a:spcBef>
                        <a:buClr>
                          <a:schemeClr val="tx1"/>
                        </a:buClr>
                        <a:defRPr sz="2000">
                          <a:solidFill>
                            <a:schemeClr val="tx1"/>
                          </a:solidFill>
                          <a:latin typeface="Arial" charset="0"/>
                        </a:defRPr>
                      </a:lvl3pPr>
                      <a:lvl4pPr marL="1600200" indent="-228600">
                        <a:lnSpc>
                          <a:spcPct val="75000"/>
                        </a:lnSpc>
                        <a:spcBef>
                          <a:spcPct val="30000"/>
                        </a:spcBef>
                        <a:buClr>
                          <a:schemeClr val="tx1"/>
                        </a:buClr>
                        <a:defRPr>
                          <a:solidFill>
                            <a:schemeClr val="tx1"/>
                          </a:solidFill>
                          <a:latin typeface="Arial" charset="0"/>
                        </a:defRPr>
                      </a:lvl4pPr>
                      <a:lvl5pPr marL="2057400" indent="-228600">
                        <a:lnSpc>
                          <a:spcPct val="75000"/>
                        </a:lnSpc>
                        <a:spcBef>
                          <a:spcPct val="30000"/>
                        </a:spcBef>
                        <a:buClr>
                          <a:schemeClr val="tx1"/>
                        </a:buClr>
                        <a:defRPr sz="1600">
                          <a:solidFill>
                            <a:schemeClr val="tx1"/>
                          </a:solidFill>
                          <a:latin typeface="Arial" charset="0"/>
                        </a:defRPr>
                      </a:lvl5pPr>
                      <a:lvl6pPr marL="2514600" indent="-228600" fontAlgn="base">
                        <a:lnSpc>
                          <a:spcPct val="75000"/>
                        </a:lnSpc>
                        <a:spcBef>
                          <a:spcPct val="30000"/>
                        </a:spcBef>
                        <a:spcAft>
                          <a:spcPct val="0"/>
                        </a:spcAft>
                        <a:buClr>
                          <a:schemeClr val="tx1"/>
                        </a:buClr>
                        <a:defRPr sz="1600">
                          <a:solidFill>
                            <a:schemeClr val="tx1"/>
                          </a:solidFill>
                          <a:latin typeface="Arial" charset="0"/>
                        </a:defRPr>
                      </a:lvl6pPr>
                      <a:lvl7pPr marL="2971800" indent="-228600" fontAlgn="base">
                        <a:lnSpc>
                          <a:spcPct val="75000"/>
                        </a:lnSpc>
                        <a:spcBef>
                          <a:spcPct val="30000"/>
                        </a:spcBef>
                        <a:spcAft>
                          <a:spcPct val="0"/>
                        </a:spcAft>
                        <a:buClr>
                          <a:schemeClr val="tx1"/>
                        </a:buClr>
                        <a:defRPr sz="1600">
                          <a:solidFill>
                            <a:schemeClr val="tx1"/>
                          </a:solidFill>
                          <a:latin typeface="Arial" charset="0"/>
                        </a:defRPr>
                      </a:lvl7pPr>
                      <a:lvl8pPr marL="3429000" indent="-228600" fontAlgn="base">
                        <a:lnSpc>
                          <a:spcPct val="75000"/>
                        </a:lnSpc>
                        <a:spcBef>
                          <a:spcPct val="30000"/>
                        </a:spcBef>
                        <a:spcAft>
                          <a:spcPct val="0"/>
                        </a:spcAft>
                        <a:buClr>
                          <a:schemeClr val="tx1"/>
                        </a:buClr>
                        <a:defRPr sz="1600">
                          <a:solidFill>
                            <a:schemeClr val="tx1"/>
                          </a:solidFill>
                          <a:latin typeface="Arial" charset="0"/>
                        </a:defRPr>
                      </a:lvl8pPr>
                      <a:lvl9pPr marL="3886200" indent="-228600" fontAlgn="base">
                        <a:lnSpc>
                          <a:spcPct val="75000"/>
                        </a:lnSpc>
                        <a:spcBef>
                          <a:spcPct val="30000"/>
                        </a:spcBef>
                        <a:spcAft>
                          <a:spcPct val="0"/>
                        </a:spcAft>
                        <a:buClr>
                          <a:schemeClr val="tx1"/>
                        </a:buClr>
                        <a:defRPr sz="1600">
                          <a:solidFill>
                            <a:schemeClr val="tx1"/>
                          </a:solidFill>
                          <a:latin typeface="Arial"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CA" altLang="en-US" sz="1400" b="1" i="0" u="none" strike="noStrike" cap="none" normalizeH="0" baseline="0">
                          <a:ln>
                            <a:noFill/>
                          </a:ln>
                          <a:solidFill>
                            <a:srgbClr val="FF0000"/>
                          </a:solidFill>
                          <a:effectLst/>
                          <a:latin typeface="Arial Black" pitchFamily="34" charset="0"/>
                          <a:cs typeface="Times New Roman" pitchFamily="18" charset="0"/>
                        </a:rPr>
                        <a:t>TOTAL</a:t>
                      </a:r>
                      <a:endParaRPr kumimoji="1" lang="en-CA" altLang="en-US" sz="1400" b="0" i="0" u="none" strike="noStrike" cap="none" normalizeH="0" baseline="0">
                        <a:ln>
                          <a:noFill/>
                        </a:ln>
                        <a:solidFill>
                          <a:srgbClr val="FF0000"/>
                        </a:solidFill>
                        <a:effectLst/>
                        <a:latin typeface="Arial Black" pitchFamily="34" charset="0"/>
                      </a:endParaRPr>
                    </a:p>
                  </a:txBody>
                  <a:tcPr marL="68580" marR="68580" marT="45702" marB="45702" horzOverflow="overflow">
                    <a:lnL cap="flat">
                      <a:noFill/>
                    </a:lnL>
                    <a:lnR>
                      <a:noFill/>
                    </a:lnR>
                    <a:lnT>
                      <a:noFill/>
                    </a:lnT>
                    <a:lnB cap="flat">
                      <a:noFill/>
                    </a:lnB>
                    <a:lnTlToBr>
                      <a:noFill/>
                    </a:lnTlToBr>
                    <a:lnBlToTr>
                      <a:noFill/>
                    </a:lnBlToTr>
                    <a:noFill/>
                  </a:tcPr>
                </a:tc>
                <a:tc>
                  <a:txBody>
                    <a:bodyPr/>
                    <a:lstStyle>
                      <a:lvl1pPr marL="342900" indent="-342900">
                        <a:spcBef>
                          <a:spcPct val="60000"/>
                        </a:spcBef>
                        <a:buClr>
                          <a:schemeClr val="tx1"/>
                        </a:buClr>
                        <a:defRPr sz="2600">
                          <a:solidFill>
                            <a:schemeClr val="tx1"/>
                          </a:solidFill>
                          <a:latin typeface="Arial" charset="0"/>
                        </a:defRPr>
                      </a:lvl1pPr>
                      <a:lvl2pPr marL="742950" indent="-285750">
                        <a:spcBef>
                          <a:spcPct val="40000"/>
                        </a:spcBef>
                        <a:buClr>
                          <a:schemeClr val="tx1"/>
                        </a:buClr>
                        <a:defRPr sz="2200">
                          <a:solidFill>
                            <a:schemeClr val="tx1"/>
                          </a:solidFill>
                          <a:latin typeface="Arial" charset="0"/>
                        </a:defRPr>
                      </a:lvl2pPr>
                      <a:lvl3pPr marL="1143000" indent="-228600">
                        <a:lnSpc>
                          <a:spcPct val="95000"/>
                        </a:lnSpc>
                        <a:spcBef>
                          <a:spcPct val="35000"/>
                        </a:spcBef>
                        <a:buClr>
                          <a:schemeClr val="tx1"/>
                        </a:buClr>
                        <a:defRPr sz="2000">
                          <a:solidFill>
                            <a:schemeClr val="tx1"/>
                          </a:solidFill>
                          <a:latin typeface="Arial" charset="0"/>
                        </a:defRPr>
                      </a:lvl3pPr>
                      <a:lvl4pPr marL="1600200" indent="-228600">
                        <a:lnSpc>
                          <a:spcPct val="75000"/>
                        </a:lnSpc>
                        <a:spcBef>
                          <a:spcPct val="30000"/>
                        </a:spcBef>
                        <a:buClr>
                          <a:schemeClr val="tx1"/>
                        </a:buClr>
                        <a:defRPr>
                          <a:solidFill>
                            <a:schemeClr val="tx1"/>
                          </a:solidFill>
                          <a:latin typeface="Arial" charset="0"/>
                        </a:defRPr>
                      </a:lvl4pPr>
                      <a:lvl5pPr marL="2057400" indent="-228600">
                        <a:lnSpc>
                          <a:spcPct val="75000"/>
                        </a:lnSpc>
                        <a:spcBef>
                          <a:spcPct val="30000"/>
                        </a:spcBef>
                        <a:buClr>
                          <a:schemeClr val="tx1"/>
                        </a:buClr>
                        <a:defRPr sz="1600">
                          <a:solidFill>
                            <a:schemeClr val="tx1"/>
                          </a:solidFill>
                          <a:latin typeface="Arial" charset="0"/>
                        </a:defRPr>
                      </a:lvl5pPr>
                      <a:lvl6pPr marL="2514600" indent="-228600" fontAlgn="base">
                        <a:lnSpc>
                          <a:spcPct val="75000"/>
                        </a:lnSpc>
                        <a:spcBef>
                          <a:spcPct val="30000"/>
                        </a:spcBef>
                        <a:spcAft>
                          <a:spcPct val="0"/>
                        </a:spcAft>
                        <a:buClr>
                          <a:schemeClr val="tx1"/>
                        </a:buClr>
                        <a:defRPr sz="1600">
                          <a:solidFill>
                            <a:schemeClr val="tx1"/>
                          </a:solidFill>
                          <a:latin typeface="Arial" charset="0"/>
                        </a:defRPr>
                      </a:lvl6pPr>
                      <a:lvl7pPr marL="2971800" indent="-228600" fontAlgn="base">
                        <a:lnSpc>
                          <a:spcPct val="75000"/>
                        </a:lnSpc>
                        <a:spcBef>
                          <a:spcPct val="30000"/>
                        </a:spcBef>
                        <a:spcAft>
                          <a:spcPct val="0"/>
                        </a:spcAft>
                        <a:buClr>
                          <a:schemeClr val="tx1"/>
                        </a:buClr>
                        <a:defRPr sz="1600">
                          <a:solidFill>
                            <a:schemeClr val="tx1"/>
                          </a:solidFill>
                          <a:latin typeface="Arial" charset="0"/>
                        </a:defRPr>
                      </a:lvl7pPr>
                      <a:lvl8pPr marL="3429000" indent="-228600" fontAlgn="base">
                        <a:lnSpc>
                          <a:spcPct val="75000"/>
                        </a:lnSpc>
                        <a:spcBef>
                          <a:spcPct val="30000"/>
                        </a:spcBef>
                        <a:spcAft>
                          <a:spcPct val="0"/>
                        </a:spcAft>
                        <a:buClr>
                          <a:schemeClr val="tx1"/>
                        </a:buClr>
                        <a:defRPr sz="1600">
                          <a:solidFill>
                            <a:schemeClr val="tx1"/>
                          </a:solidFill>
                          <a:latin typeface="Arial" charset="0"/>
                        </a:defRPr>
                      </a:lvl8pPr>
                      <a:lvl9pPr marL="3886200" indent="-228600" fontAlgn="base">
                        <a:lnSpc>
                          <a:spcPct val="75000"/>
                        </a:lnSpc>
                        <a:spcBef>
                          <a:spcPct val="30000"/>
                        </a:spcBef>
                        <a:spcAft>
                          <a:spcPct val="0"/>
                        </a:spcAft>
                        <a:buClr>
                          <a:schemeClr val="tx1"/>
                        </a:buClr>
                        <a:defRPr sz="1600">
                          <a:solidFill>
                            <a:schemeClr val="tx1"/>
                          </a:solidFill>
                          <a:latin typeface="Arial" charset="0"/>
                        </a:defRPr>
                      </a:lvl9p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1" lang="en-CA" altLang="en-US" sz="1600" b="1" i="0" u="none" strike="noStrike" cap="none" normalizeH="0" baseline="0" dirty="0">
                          <a:ln>
                            <a:noFill/>
                          </a:ln>
                          <a:solidFill>
                            <a:srgbClr val="FF0000"/>
                          </a:solidFill>
                          <a:effectLst/>
                          <a:latin typeface="Arial Black" pitchFamily="34" charset="0"/>
                          <a:cs typeface="Times New Roman" pitchFamily="18" charset="0"/>
                        </a:rPr>
                        <a:t>$48,000.00</a:t>
                      </a:r>
                      <a:endParaRPr kumimoji="1" lang="en-CA" altLang="en-US" sz="1600" b="0" i="0" u="none" strike="noStrike" cap="none" normalizeH="0" baseline="0" dirty="0">
                        <a:ln>
                          <a:noFill/>
                        </a:ln>
                        <a:solidFill>
                          <a:srgbClr val="FF0000"/>
                        </a:solidFill>
                        <a:effectLst/>
                        <a:latin typeface="Arial Black" pitchFamily="34" charset="0"/>
                      </a:endParaRPr>
                    </a:p>
                  </a:txBody>
                  <a:tcPr marL="68580" marR="68580" marT="45702" marB="45702"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14"/>
                  </a:ext>
                </a:extLst>
              </a:tr>
            </a:tbl>
          </a:graphicData>
        </a:graphic>
      </p:graphicFrame>
      <p:sp>
        <p:nvSpPr>
          <p:cNvPr id="34849" name="Slide Number Placeholder 1">
            <a:extLst>
              <a:ext uri="{FF2B5EF4-FFF2-40B4-BE49-F238E27FC236}">
                <a16:creationId xmlns:a16="http://schemas.microsoft.com/office/drawing/2014/main" id="{4DEED6A2-1ED1-4C25-BFDA-3B2F33C80917}"/>
              </a:ext>
            </a:extLst>
          </p:cNvPr>
          <p:cNvSpPr>
            <a:spLocks noGrp="1"/>
          </p:cNvSpPr>
          <p:nvPr>
            <p:ph type="sldNum" sz="quarter" idx="12"/>
          </p:nvPr>
        </p:nvSpPr>
        <p:spPr>
          <a:noFill/>
        </p:spPr>
        <p:txBody>
          <a:bodyPr>
            <a:normAutofit lnSpcReduction="10000"/>
          </a:bodyPr>
          <a:lstStyle>
            <a:lvl1pPr eaLnBrk="0" hangingPunct="0">
              <a:spcBef>
                <a:spcPct val="60000"/>
              </a:spcBef>
              <a:buClr>
                <a:schemeClr val="tx1"/>
              </a:buClr>
              <a:defRPr sz="3000">
                <a:solidFill>
                  <a:schemeClr val="tx1"/>
                </a:solidFill>
                <a:latin typeface="Arial" panose="020B0604020202020204" pitchFamily="34" charset="0"/>
              </a:defRPr>
            </a:lvl1pPr>
            <a:lvl2pPr marL="742950" indent="-285750" eaLnBrk="0" hangingPunct="0">
              <a:spcBef>
                <a:spcPct val="40000"/>
              </a:spcBef>
              <a:buClr>
                <a:schemeClr val="tx1"/>
              </a:buClr>
              <a:buChar char="–"/>
              <a:defRPr sz="2600">
                <a:solidFill>
                  <a:schemeClr val="tx1"/>
                </a:solidFill>
                <a:latin typeface="Arial" panose="020B0604020202020204" pitchFamily="34" charset="0"/>
              </a:defRPr>
            </a:lvl2pPr>
            <a:lvl3pPr marL="1143000" indent="-228600" eaLnBrk="0" hangingPunct="0">
              <a:lnSpc>
                <a:spcPct val="95000"/>
              </a:lnSpc>
              <a:spcBef>
                <a:spcPct val="35000"/>
              </a:spcBef>
              <a:buClr>
                <a:schemeClr val="tx1"/>
              </a:buClr>
              <a:defRPr sz="2400">
                <a:solidFill>
                  <a:schemeClr val="tx1"/>
                </a:solidFill>
                <a:latin typeface="Arial" panose="020B0604020202020204" pitchFamily="34" charset="0"/>
              </a:defRPr>
            </a:lvl3pPr>
            <a:lvl4pPr marL="1600200" indent="-228600" eaLnBrk="0" hangingPunct="0">
              <a:lnSpc>
                <a:spcPct val="75000"/>
              </a:lnSpc>
              <a:spcBef>
                <a:spcPct val="30000"/>
              </a:spcBef>
              <a:buClr>
                <a:schemeClr val="tx1"/>
              </a:buClr>
              <a:buChar char="–"/>
              <a:defRPr sz="2000">
                <a:solidFill>
                  <a:schemeClr val="tx1"/>
                </a:solidFill>
                <a:latin typeface="Arial" panose="020B0604020202020204" pitchFamily="34" charset="0"/>
              </a:defRPr>
            </a:lvl4pPr>
            <a:lvl5pPr marL="2057400" indent="-228600" eaLnBrk="0" hangingPunct="0">
              <a:lnSpc>
                <a:spcPct val="75000"/>
              </a:lnSpc>
              <a:spcBef>
                <a:spcPct val="30000"/>
              </a:spcBef>
              <a:buClr>
                <a:schemeClr val="tx1"/>
              </a:buClr>
              <a:buChar char="»"/>
              <a:defRPr>
                <a:solidFill>
                  <a:schemeClr val="tx1"/>
                </a:solidFill>
                <a:latin typeface="Arial" panose="020B0604020202020204" pitchFamily="34" charset="0"/>
              </a:defRPr>
            </a:lvl5pPr>
            <a:lvl6pPr marL="2514600" indent="-228600" eaLnBrk="0" fontAlgn="base" hangingPunct="0">
              <a:lnSpc>
                <a:spcPct val="75000"/>
              </a:lnSpc>
              <a:spcBef>
                <a:spcPct val="30000"/>
              </a:spcBef>
              <a:spcAft>
                <a:spcPct val="0"/>
              </a:spcAft>
              <a:buClr>
                <a:schemeClr val="tx1"/>
              </a:buClr>
              <a:buChar char="»"/>
              <a:defRPr>
                <a:solidFill>
                  <a:schemeClr val="tx1"/>
                </a:solidFill>
                <a:latin typeface="Arial" panose="020B0604020202020204" pitchFamily="34" charset="0"/>
              </a:defRPr>
            </a:lvl6pPr>
            <a:lvl7pPr marL="2971800" indent="-228600" eaLnBrk="0" fontAlgn="base" hangingPunct="0">
              <a:lnSpc>
                <a:spcPct val="75000"/>
              </a:lnSpc>
              <a:spcBef>
                <a:spcPct val="30000"/>
              </a:spcBef>
              <a:spcAft>
                <a:spcPct val="0"/>
              </a:spcAft>
              <a:buClr>
                <a:schemeClr val="tx1"/>
              </a:buClr>
              <a:buChar char="»"/>
              <a:defRPr>
                <a:solidFill>
                  <a:schemeClr val="tx1"/>
                </a:solidFill>
                <a:latin typeface="Arial" panose="020B0604020202020204" pitchFamily="34" charset="0"/>
              </a:defRPr>
            </a:lvl7pPr>
            <a:lvl8pPr marL="3429000" indent="-228600" eaLnBrk="0" fontAlgn="base" hangingPunct="0">
              <a:lnSpc>
                <a:spcPct val="75000"/>
              </a:lnSpc>
              <a:spcBef>
                <a:spcPct val="30000"/>
              </a:spcBef>
              <a:spcAft>
                <a:spcPct val="0"/>
              </a:spcAft>
              <a:buClr>
                <a:schemeClr val="tx1"/>
              </a:buClr>
              <a:buChar char="»"/>
              <a:defRPr>
                <a:solidFill>
                  <a:schemeClr val="tx1"/>
                </a:solidFill>
                <a:latin typeface="Arial" panose="020B0604020202020204" pitchFamily="34" charset="0"/>
              </a:defRPr>
            </a:lvl8pPr>
            <a:lvl9pPr marL="3886200" indent="-228600" eaLnBrk="0" fontAlgn="base" hangingPunct="0">
              <a:lnSpc>
                <a:spcPct val="75000"/>
              </a:lnSpc>
              <a:spcBef>
                <a:spcPct val="30000"/>
              </a:spcBef>
              <a:spcAft>
                <a:spcPct val="0"/>
              </a:spcAft>
              <a:buClr>
                <a:schemeClr val="tx1"/>
              </a:buClr>
              <a:buChar char="»"/>
              <a:defRPr>
                <a:solidFill>
                  <a:schemeClr val="tx1"/>
                </a:solidFill>
                <a:latin typeface="Arial" panose="020B0604020202020204" pitchFamily="34" charset="0"/>
              </a:defRPr>
            </a:lvl9pPr>
          </a:lstStyle>
          <a:p>
            <a:pPr eaLnBrk="1" fontAlgn="base" hangingPunct="1">
              <a:spcBef>
                <a:spcPct val="20000"/>
              </a:spcBef>
              <a:spcAft>
                <a:spcPct val="0"/>
              </a:spcAft>
              <a:buClrTx/>
            </a:pPr>
            <a:fld id="{276536C5-4D03-493F-93B5-578912AFCB60}" type="slidenum">
              <a:rPr lang="en-US" altLang="en-US" sz="1400">
                <a:solidFill>
                  <a:srgbClr val="FFFFFF"/>
                </a:solidFill>
              </a:rPr>
              <a:pPr eaLnBrk="1" fontAlgn="base" hangingPunct="1">
                <a:spcBef>
                  <a:spcPct val="20000"/>
                </a:spcBef>
                <a:spcAft>
                  <a:spcPct val="0"/>
                </a:spcAft>
                <a:buClrTx/>
              </a:pPr>
              <a:t>31</a:t>
            </a:fld>
            <a:endParaRPr lang="en-US" altLang="en-US" sz="1400">
              <a:solidFill>
                <a:srgbClr val="FFFFFF"/>
              </a:solidFill>
            </a:endParaRPr>
          </a:p>
        </p:txBody>
      </p:sp>
    </p:spTree>
    <p:extLst>
      <p:ext uri="{BB962C8B-B14F-4D97-AF65-F5344CB8AC3E}">
        <p14:creationId xmlns:p14="http://schemas.microsoft.com/office/powerpoint/2010/main" val="2651787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3514" y="2519406"/>
            <a:ext cx="8274619" cy="2256388"/>
          </a:xfrm>
          <a:prstGeom prst="rect">
            <a:avLst/>
          </a:prstGeom>
          <a:noFill/>
        </p:spPr>
        <p:txBody>
          <a:bodyPr wrap="square" lIns="40005" tIns="20003" rIns="40005" bIns="20003" rtlCol="0">
            <a:spAutoFit/>
          </a:bodyPr>
          <a:lstStyle/>
          <a:p>
            <a:r>
              <a:rPr lang="en-CA" dirty="0"/>
              <a:t>Natural Resources Canada  - </a:t>
            </a:r>
            <a:r>
              <a:rPr lang="en-CA" dirty="0">
                <a:hlinkClick r:id="rId2"/>
              </a:rPr>
              <a:t>www.nrcan.gc.ca/energy/efficiency/housing</a:t>
            </a:r>
            <a:endParaRPr lang="en-CA" dirty="0"/>
          </a:p>
          <a:p>
            <a:r>
              <a:rPr lang="en-CA" dirty="0"/>
              <a:t>Canadian Homebuilders Association - </a:t>
            </a:r>
            <a:r>
              <a:rPr lang="en-CA" dirty="0">
                <a:hlinkClick r:id="rId3"/>
              </a:rPr>
              <a:t>www.chba.ca/</a:t>
            </a:r>
            <a:endParaRPr lang="en-CA" dirty="0"/>
          </a:p>
          <a:p>
            <a:r>
              <a:rPr lang="en-CA" dirty="0"/>
              <a:t>Net Zero Energy Housing Council - </a:t>
            </a:r>
            <a:r>
              <a:rPr lang="en-CA" dirty="0">
                <a:hlinkClick r:id="rId4"/>
              </a:rPr>
              <a:t>http://www.chba.ca/members-area/committees-councils/net-zero-energy-housing-council.aspx</a:t>
            </a:r>
            <a:endParaRPr lang="en-CA" dirty="0"/>
          </a:p>
          <a:p>
            <a:r>
              <a:rPr lang="en-CA" dirty="0"/>
              <a:t>Net Zero Pilot Project-</a:t>
            </a:r>
          </a:p>
          <a:p>
            <a:r>
              <a:rPr lang="en-CA" dirty="0"/>
              <a:t>Builder Videos  </a:t>
            </a:r>
            <a:r>
              <a:rPr lang="en-CA" u="sng" dirty="0">
                <a:hlinkClick r:id="rId5"/>
              </a:rPr>
              <a:t>www.vimeo.com/buildability</a:t>
            </a:r>
            <a:endParaRPr lang="en-CA" dirty="0"/>
          </a:p>
          <a:p>
            <a:endParaRPr lang="en-CA" dirty="0"/>
          </a:p>
        </p:txBody>
      </p:sp>
      <p:sp>
        <p:nvSpPr>
          <p:cNvPr id="3" name="TextBox 2"/>
          <p:cNvSpPr txBox="1"/>
          <p:nvPr/>
        </p:nvSpPr>
        <p:spPr>
          <a:xfrm>
            <a:off x="1535988" y="1603287"/>
            <a:ext cx="4137310" cy="332784"/>
          </a:xfrm>
          <a:prstGeom prst="rect">
            <a:avLst/>
          </a:prstGeom>
          <a:noFill/>
        </p:spPr>
        <p:txBody>
          <a:bodyPr wrap="square" lIns="40005" tIns="20003" rIns="40005" bIns="20003" rtlCol="0">
            <a:spAutoFit/>
          </a:bodyPr>
          <a:lstStyle/>
          <a:p>
            <a:r>
              <a:rPr lang="en-CA" sz="1900" b="1" dirty="0">
                <a:solidFill>
                  <a:srgbClr val="92D050"/>
                </a:solidFill>
              </a:rPr>
              <a:t>Want to know more ?</a:t>
            </a:r>
          </a:p>
        </p:txBody>
      </p:sp>
    </p:spTree>
    <p:extLst>
      <p:ext uri="{BB962C8B-B14F-4D97-AF65-F5344CB8AC3E}">
        <p14:creationId xmlns:p14="http://schemas.microsoft.com/office/powerpoint/2010/main" val="5851829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a:graphicFrameLocks/>
          </p:cNvGraphicFramePr>
          <p:nvPr>
            <p:extLst>
              <p:ext uri="{D42A27DB-BD31-4B8C-83A1-F6EECF244321}">
                <p14:modId xmlns:p14="http://schemas.microsoft.com/office/powerpoint/2010/main" val="241501889"/>
              </p:ext>
            </p:extLst>
          </p:nvPr>
        </p:nvGraphicFramePr>
        <p:xfrm>
          <a:off x="89439" y="116276"/>
          <a:ext cx="8988600" cy="6741724"/>
        </p:xfrm>
        <a:graphic>
          <a:graphicData uri="http://schemas.openxmlformats.org/drawingml/2006/chart">
            <c:chart xmlns:c="http://schemas.openxmlformats.org/drawingml/2006/chart" xmlns:r="http://schemas.openxmlformats.org/officeDocument/2006/relationships" r:id="rId2"/>
          </a:graphicData>
        </a:graphic>
      </p:graphicFrame>
      <p:pic>
        <p:nvPicPr>
          <p:cNvPr id="2" name="Picture 1" descr="downloa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81827" y="2400507"/>
            <a:ext cx="1177175" cy="1177175"/>
          </a:xfrm>
          <a:prstGeom prst="rect">
            <a:avLst/>
          </a:prstGeom>
        </p:spPr>
      </p:pic>
      <p:pic>
        <p:nvPicPr>
          <p:cNvPr id="3" name="Picture 2" descr="download.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07361" y="3980544"/>
            <a:ext cx="1766647" cy="1504922"/>
          </a:xfrm>
          <a:prstGeom prst="rect">
            <a:avLst/>
          </a:prstGeom>
        </p:spPr>
      </p:pic>
    </p:spTree>
    <p:extLst>
      <p:ext uri="{BB962C8B-B14F-4D97-AF65-F5344CB8AC3E}">
        <p14:creationId xmlns:p14="http://schemas.microsoft.com/office/powerpoint/2010/main" val="15477526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2922665432"/>
              </p:ext>
            </p:extLst>
          </p:nvPr>
        </p:nvGraphicFramePr>
        <p:xfrm>
          <a:off x="643959" y="359230"/>
          <a:ext cx="7585641" cy="642945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33378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3008944340"/>
              </p:ext>
            </p:extLst>
          </p:nvPr>
        </p:nvGraphicFramePr>
        <p:xfrm>
          <a:off x="89439" y="98386"/>
          <a:ext cx="9054561" cy="6759613"/>
        </p:xfrm>
        <a:graphic>
          <a:graphicData uri="http://schemas.openxmlformats.org/drawingml/2006/chart">
            <c:chart xmlns:c="http://schemas.openxmlformats.org/drawingml/2006/chart" xmlns:r="http://schemas.openxmlformats.org/officeDocument/2006/relationships" r:id="rId2"/>
          </a:graphicData>
        </a:graphic>
      </p:graphicFrame>
      <p:pic>
        <p:nvPicPr>
          <p:cNvPr id="3" name="Picture 2" descr="downloa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0899" y="3612866"/>
            <a:ext cx="1054100" cy="1574800"/>
          </a:xfrm>
          <a:prstGeom prst="rect">
            <a:avLst/>
          </a:prstGeom>
        </p:spPr>
      </p:pic>
      <p:pic>
        <p:nvPicPr>
          <p:cNvPr id="4" name="Picture 3" descr="downloa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05880" y="4015660"/>
            <a:ext cx="1054100" cy="1574800"/>
          </a:xfrm>
          <a:prstGeom prst="rect">
            <a:avLst/>
          </a:prstGeom>
        </p:spPr>
      </p:pic>
      <p:pic>
        <p:nvPicPr>
          <p:cNvPr id="5" name="Picture 4" descr="toilet-bowl-not-allowed-sign-vector-illustration_k53783705.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99065" y="2773019"/>
            <a:ext cx="518160" cy="518160"/>
          </a:xfrm>
          <a:prstGeom prst="rect">
            <a:avLst/>
          </a:prstGeom>
        </p:spPr>
      </p:pic>
    </p:spTree>
    <p:extLst>
      <p:ext uri="{BB962C8B-B14F-4D97-AF65-F5344CB8AC3E}">
        <p14:creationId xmlns:p14="http://schemas.microsoft.com/office/powerpoint/2010/main" val="7147458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3677837244"/>
              </p:ext>
            </p:extLst>
          </p:nvPr>
        </p:nvGraphicFramePr>
        <p:xfrm>
          <a:off x="0" y="98387"/>
          <a:ext cx="9144000" cy="667240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540198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3101438644"/>
              </p:ext>
            </p:extLst>
          </p:nvPr>
        </p:nvGraphicFramePr>
        <p:xfrm>
          <a:off x="1110343" y="250372"/>
          <a:ext cx="7078436" cy="623751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907315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8400288" cy="533400"/>
          </a:xfrm>
        </p:spPr>
        <p:txBody>
          <a:bodyPr>
            <a:normAutofit fontScale="90000"/>
          </a:bodyPr>
          <a:lstStyle/>
          <a:p>
            <a:pPr algn="ctr"/>
            <a:r>
              <a:rPr lang="en-US" dirty="0"/>
              <a:t>House Construction Year In GHFN</a:t>
            </a: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965200"/>
            <a:ext cx="5657850" cy="39751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Rectangle 6"/>
          <p:cNvSpPr/>
          <p:nvPr/>
        </p:nvSpPr>
        <p:spPr>
          <a:xfrm>
            <a:off x="6858000" y="1066800"/>
            <a:ext cx="6096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rPr>
              <a:t>N=275</a:t>
            </a:r>
          </a:p>
        </p:txBody>
      </p:sp>
      <p:graphicFrame>
        <p:nvGraphicFramePr>
          <p:cNvPr id="5" name="Object 4"/>
          <p:cNvGraphicFramePr>
            <a:graphicFrameLocks noChangeAspect="1"/>
          </p:cNvGraphicFramePr>
          <p:nvPr>
            <p:extLst>
              <p:ext uri="{D42A27DB-BD31-4B8C-83A1-F6EECF244321}">
                <p14:modId xmlns:p14="http://schemas.microsoft.com/office/powerpoint/2010/main" val="2216199801"/>
              </p:ext>
            </p:extLst>
          </p:nvPr>
        </p:nvGraphicFramePr>
        <p:xfrm>
          <a:off x="2281237" y="5105400"/>
          <a:ext cx="5210175" cy="1533525"/>
        </p:xfrm>
        <a:graphic>
          <a:graphicData uri="http://schemas.openxmlformats.org/presentationml/2006/ole">
            <mc:AlternateContent xmlns:mc="http://schemas.openxmlformats.org/markup-compatibility/2006">
              <mc:Choice xmlns:v="urn:schemas-microsoft-com:vml" Requires="v">
                <p:oleObj spid="_x0000_s49170" name="Worksheet" r:id="rId4" imgW="5210192" imgH="1533558" progId="Excel.Sheet.12">
                  <p:embed/>
                </p:oleObj>
              </mc:Choice>
              <mc:Fallback>
                <p:oleObj name="Worksheet" r:id="rId4" imgW="5210192" imgH="1533558" progId="Excel.Sheet.12">
                  <p:embed/>
                  <p:pic>
                    <p:nvPicPr>
                      <p:cNvPr id="0" name=""/>
                      <p:cNvPicPr/>
                      <p:nvPr/>
                    </p:nvPicPr>
                    <p:blipFill>
                      <a:blip r:embed="rId5"/>
                      <a:stretch>
                        <a:fillRect/>
                      </a:stretch>
                    </p:blipFill>
                    <p:spPr>
                      <a:xfrm>
                        <a:off x="2281237" y="5105400"/>
                        <a:ext cx="5210175" cy="1533525"/>
                      </a:xfrm>
                      <a:prstGeom prst="rect">
                        <a:avLst/>
                      </a:prstGeom>
                    </p:spPr>
                  </p:pic>
                </p:oleObj>
              </mc:Fallback>
            </mc:AlternateContent>
          </a:graphicData>
        </a:graphic>
      </p:graphicFrame>
    </p:spTree>
    <p:extLst>
      <p:ext uri="{BB962C8B-B14F-4D97-AF65-F5344CB8AC3E}">
        <p14:creationId xmlns:p14="http://schemas.microsoft.com/office/powerpoint/2010/main" val="289209420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lue plants">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SOHO">
      <a:majorFont>
        <a:latin typeface="Candara"/>
        <a:ea typeface=""/>
        <a:cs typeface=""/>
        <a:font script="Jpan" typeface="ＭＳ Ｐゴシック"/>
        <a:font script="Hang" typeface="HY견명조"/>
        <a:font script="Hans" typeface="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ＭＳ Ｐゴシック"/>
        <a:font script="Hang" typeface="HY견명조"/>
        <a:font script="Hans" typeface="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HO">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7000"/>
                <a:satMod val="150000"/>
              </a:schemeClr>
            </a:gs>
            <a:gs pos="30000">
              <a:schemeClr val="phClr">
                <a:shade val="94000"/>
                <a:satMod val="130000"/>
              </a:schemeClr>
            </a:gs>
            <a:gs pos="45000">
              <a:schemeClr val="phClr">
                <a:shade val="100000"/>
                <a:satMod val="120000"/>
              </a:schemeClr>
            </a:gs>
            <a:gs pos="55000">
              <a:schemeClr val="phClr">
                <a:shade val="100000"/>
                <a:satMod val="118000"/>
              </a:schemeClr>
            </a:gs>
            <a:gs pos="73000">
              <a:schemeClr val="phClr">
                <a:shade val="94000"/>
                <a:satMod val="130000"/>
              </a:schemeClr>
            </a:gs>
            <a:gs pos="100000">
              <a:schemeClr val="phClr">
                <a:shade val="67000"/>
                <a:satMod val="15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2700000" algn="br" rotWithShape="0">
              <a:srgbClr val="000000">
                <a:alpha val="40000"/>
              </a:srgbClr>
            </a:outerShdw>
          </a:effectLst>
        </a:effectStyle>
        <a:effectStyle>
          <a:effectLst>
            <a:outerShdw blurRad="50800" dist="38100" dir="2700000" algn="br" rotWithShape="0">
              <a:srgbClr val="000000">
                <a:alpha val="40000"/>
              </a:srgbClr>
            </a:outerShdw>
          </a:effectLst>
        </a:effectStyle>
        <a:effectStyle>
          <a:effectLst>
            <a:outerShdw blurRad="50800" dist="38100" dir="2700000" algn="br" rotWithShape="0">
              <a:srgbClr val="000000">
                <a:alpha val="40000"/>
              </a:srgbClr>
            </a:outerShdw>
          </a:effectLst>
          <a:scene3d>
            <a:camera prst="orthographicFront">
              <a:rot lat="0" lon="0" rev="0"/>
            </a:camera>
            <a:lightRig rig="threePt" dir="t">
              <a:rot lat="0" lon="0" rev="2700000"/>
            </a:lightRig>
          </a:scene3d>
          <a:sp3d contourW="19050">
            <a:bevelT w="31750" h="38100"/>
            <a:contourClr>
              <a:schemeClr val="phClr">
                <a:shade val="15000"/>
                <a:satMod val="110000"/>
              </a:schemeClr>
            </a:contourClr>
          </a:sp3d>
        </a:effectStyle>
      </a:effectStyleLst>
      <a:bgFillStyleLst>
        <a:solidFill>
          <a:schemeClr val="phClr"/>
        </a:solidFill>
        <a:gradFill rotWithShape="1">
          <a:gsLst>
            <a:gs pos="0">
              <a:schemeClr val="phClr">
                <a:tint val="64000"/>
                <a:satMod val="210000"/>
              </a:schemeClr>
            </a:gs>
            <a:gs pos="40000">
              <a:schemeClr val="phClr">
                <a:tint val="72000"/>
                <a:shade val="99000"/>
                <a:satMod val="200000"/>
              </a:schemeClr>
            </a:gs>
            <a:gs pos="100000">
              <a:schemeClr val="phClr">
                <a:tint val="100000"/>
                <a:shade val="30000"/>
                <a:alpha val="100000"/>
                <a:satMod val="175000"/>
                <a:lumMod val="100000"/>
              </a:schemeClr>
            </a:gs>
          </a:gsLst>
          <a:path path="circle">
            <a:fillToRect l="50000" t="-80000" r="50000" b="180000"/>
          </a:path>
        </a:gradFill>
        <a:blipFill rotWithShape="1">
          <a:blip xmlns:r="http://schemas.openxmlformats.org/officeDocument/2006/relationships" r:embed="rId1">
            <a:duotone>
              <a:schemeClr val="phClr">
                <a:tint val="86000"/>
                <a:alpha val="90000"/>
              </a:schemeClr>
              <a:schemeClr val="phClr">
                <a:shade val="49000"/>
                <a:sat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blue plants.thmx</Template>
  <TotalTime>6175</TotalTime>
  <Words>1457</Words>
  <Application>Microsoft Macintosh PowerPoint</Application>
  <PresentationFormat>On-screen Show (4:3)</PresentationFormat>
  <Paragraphs>231</Paragraphs>
  <Slides>32</Slides>
  <Notes>15</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44" baseType="lpstr">
      <vt:lpstr>ＭＳ Ｐゴシック</vt:lpstr>
      <vt:lpstr>Abadi MT Condensed Extra Bold</vt:lpstr>
      <vt:lpstr>Arial</vt:lpstr>
      <vt:lpstr>Arial Black</vt:lpstr>
      <vt:lpstr>Calibri</vt:lpstr>
      <vt:lpstr>Candara</vt:lpstr>
      <vt:lpstr>Comic Sans MS</vt:lpstr>
      <vt:lpstr>Tahoma</vt:lpstr>
      <vt:lpstr>Times New Roman</vt:lpstr>
      <vt:lpstr>Tunga</vt:lpstr>
      <vt:lpstr>blue plants</vt:lpstr>
      <vt:lpstr>Worksheet</vt:lpstr>
      <vt:lpstr>PowerPoint Presentation</vt:lpstr>
      <vt:lpstr>Introduction</vt:lpstr>
      <vt:lpstr>PowerPoint Presentation</vt:lpstr>
      <vt:lpstr>PowerPoint Presentation</vt:lpstr>
      <vt:lpstr>PowerPoint Presentation</vt:lpstr>
      <vt:lpstr>PowerPoint Presentation</vt:lpstr>
      <vt:lpstr>PowerPoint Presentation</vt:lpstr>
      <vt:lpstr>PowerPoint Presentation</vt:lpstr>
      <vt:lpstr>House Construction Year In GHFN</vt:lpstr>
      <vt:lpstr>Condition of Houses in GHFN </vt:lpstr>
      <vt:lpstr>Young Adult Employment Status in Garden Hill First Nation  age= 15 to 30</vt:lpstr>
      <vt:lpstr>PowerPoint Presentation</vt:lpstr>
      <vt:lpstr>How to define home? </vt:lpstr>
      <vt:lpstr>Housing problem or housing solution?</vt:lpstr>
      <vt:lpstr>PowerPoint Presentation</vt:lpstr>
      <vt:lpstr>Community Designing: lots to think about </vt:lpstr>
      <vt:lpstr>PowerPoint Presentation</vt:lpstr>
      <vt:lpstr>PowerPoint Presentation</vt:lpstr>
      <vt:lpstr>PowerPoint Presentation</vt:lpstr>
      <vt:lpstr>PowerPoint Presentation</vt:lpstr>
      <vt:lpstr>PowerPoint Presentation</vt:lpstr>
      <vt:lpstr>PowerPoint Presentation</vt:lpstr>
      <vt:lpstr>Standing Tree to Standing Home.   Course: Home Builders Program</vt:lpstr>
      <vt:lpstr>Standing Tree to Standing Home</vt:lpstr>
      <vt:lpstr>Forestry</vt:lpstr>
      <vt:lpstr>Milling</vt:lpstr>
      <vt:lpstr>Foundations</vt:lpstr>
      <vt:lpstr>Framing</vt:lpstr>
      <vt:lpstr>Finishing</vt:lpstr>
      <vt:lpstr>Garden Hill, July 5, 2011</vt:lpstr>
      <vt:lpstr>Finishing Cost</vt:lpstr>
      <vt:lpstr>PowerPoint Presentation</vt:lpstr>
    </vt:vector>
  </TitlesOfParts>
  <Company>U of M</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Partnerships with Garden Hill: Research and Proposals Submitted</dc:title>
  <dc:creator>Shirley Thompson</dc:creator>
  <cp:lastModifiedBy>Microsoft Office User</cp:lastModifiedBy>
  <cp:revision>126</cp:revision>
  <dcterms:created xsi:type="dcterms:W3CDTF">2016-12-14T19:23:25Z</dcterms:created>
  <dcterms:modified xsi:type="dcterms:W3CDTF">2019-04-02T17:31:23Z</dcterms:modified>
</cp:coreProperties>
</file>